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media/image16.svg" ContentType="image/svg"/>
  <Override PartName="/ppt/media/image18.svg" ContentType="image/svg"/>
  <Override PartName="/ppt/media/image20.svg" ContentType="image/svg"/>
  <Override PartName="/ppt/media/image22.svg" ContentType="image/svg"/>
  <Override PartName="/ppt/media/image24.svg" ContentType="image/svg"/>
  <Override PartName="/ppt/media/image26.svg" ContentType="image/svg"/>
  <Override PartName="/ppt/media/image28.svg" ContentType="image/svg"/>
  <Override PartName="/ppt/media/image30.svg" ContentType="image/svg"/>
  <Override PartName="/ppt/media/image36.svg" ContentType="image/svg"/>
  <Override PartName="/ppt/media/image38.svg" ContentType="image/sv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12192000" cy="6858000"/>
  <p:notesSz cx="7559675" cy="10691813"/>
  <p:embeddedFontLst>
    <p:embeddedFont>
      <p:font typeface="Calibri Light" panose="020F0302020204030204" pitchFamily="34" charset="0"/>
      <p:regular r:id="rId15"/>
      <p:italic r:id="rId16"/>
    </p:embeddedFont>
    <p:embeddedFont>
      <p:font typeface="Cygre" panose="02000503000000000000" pitchFamily="2" charset="-52"/>
      <p:regular r:id="rId17"/>
      <p:bold r:id="rId18"/>
      <p:italic r:id="rId19"/>
      <p:boldItalic r:id="rId20"/>
    </p:embeddedFont>
    <p:embeddedFont>
      <p:font typeface="Open Sans" pitchFamily="2" charset="0"/>
      <p:regular r:id="rId21"/>
      <p:bold r:id="rId22"/>
      <p:italic r:id="rId23"/>
      <p:boldItalic r:id="rId24"/>
    </p:embeddedFont>
    <p:embeddedFont>
      <p:font typeface="PT Astra Fact" panose="020B0503040504020204" pitchFamily="34" charset="-52"/>
      <p:regular r:id="rId25"/>
      <p:bold r:id="rId26"/>
      <p:italic r:id="rId27"/>
      <p:bold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42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782" autoAdjust="0"/>
  </p:normalViewPr>
  <p:slideViewPr>
    <p:cSldViewPr snapToGrid="0">
      <p:cViewPr varScale="1">
        <p:scale>
          <a:sx n="96" d="100"/>
          <a:sy n="96" d="100"/>
        </p:scale>
        <p:origin x="5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tantorlabs.ru/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hyperlink" Target="https://tantorlabs.ru/" TargetMode="External"/><Relationship Id="rId4" Type="http://schemas.openxmlformats.org/officeDocument/2006/relationships/image" Target="../media/image4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617C7D-A811-BDC0-C63F-6248ADA9187B}"/>
              </a:ext>
            </a:extLst>
          </p:cNvPr>
          <p:cNvSpPr/>
          <p:nvPr/>
        </p:nvSpPr>
        <p:spPr>
          <a:xfrm flipH="1">
            <a:off x="588962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340D04C8-6BE0-B78E-4885-3AB55D7A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54" y="2893490"/>
            <a:ext cx="8179119" cy="1325563"/>
          </a:xfrm>
        </p:spPr>
        <p:txBody>
          <a:bodyPr anchor="b"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4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+mj-lt"/>
                <a:ea typeface="Cygre"/>
                <a:cs typeface="Cygre"/>
                <a:sym typeface="Calibri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5" name="Прямая соединительная линия 17">
            <a:extLst>
              <a:ext uri="{FF2B5EF4-FFF2-40B4-BE49-F238E27FC236}">
                <a16:creationId xmlns:a16="http://schemas.microsoft.com/office/drawing/2014/main" id="{5570D61F-D00B-F72E-1F53-4995CA764908}"/>
              </a:ext>
            </a:extLst>
          </p:cNvPr>
          <p:cNvSpPr/>
          <p:nvPr/>
        </p:nvSpPr>
        <p:spPr>
          <a:xfrm flipH="1">
            <a:off x="10570524" y="-44450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FD13273E-DFB7-3D87-C227-A6D0966FB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955" y="4392622"/>
            <a:ext cx="8179117" cy="122940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091AE8-C4B6-4BB3-3B0B-6D5E39E56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4DD21-AF7F-2FDF-2052-DD1E8408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570532" y="3429000"/>
            <a:ext cx="1621465" cy="3429000"/>
          </a:xfrm>
          <a:prstGeom prst="rect">
            <a:avLst/>
          </a:prstGeom>
        </p:spPr>
      </p:pic>
      <p:sp>
        <p:nvSpPr>
          <p:cNvPr id="4" name="Прямая соединительная линия 17">
            <a:extLst>
              <a:ext uri="{FF2B5EF4-FFF2-40B4-BE49-F238E27FC236}">
                <a16:creationId xmlns:a16="http://schemas.microsoft.com/office/drawing/2014/main" id="{2CDDC6B2-1B0F-8326-2212-CC0F76596D85}"/>
              </a:ext>
            </a:extLst>
          </p:cNvPr>
          <p:cNvSpPr/>
          <p:nvPr/>
        </p:nvSpPr>
        <p:spPr>
          <a:xfrm flipH="1">
            <a:off x="12191997" y="3428999"/>
            <a:ext cx="1" cy="1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B0CEF492-F708-C275-0682-FC645E87898C}"/>
              </a:ext>
            </a:extLst>
          </p:cNvPr>
          <p:cNvGrpSpPr/>
          <p:nvPr/>
        </p:nvGrpSpPr>
        <p:grpSpPr>
          <a:xfrm>
            <a:off x="550306" y="5209419"/>
            <a:ext cx="2018425" cy="798044"/>
            <a:chOff x="2108783" y="1009650"/>
            <a:chExt cx="2642520" cy="1044798"/>
          </a:xfrm>
        </p:grpSpPr>
        <p:sp>
          <p:nvSpPr>
            <p:cNvPr id="6" name="Freeform: Shape 7">
              <a:extLst>
                <a:ext uri="{FF2B5EF4-FFF2-40B4-BE49-F238E27FC236}">
                  <a16:creationId xmlns:a16="http://schemas.microsoft.com/office/drawing/2014/main" id="{2D0C8401-E8C4-9E85-612E-49FD35BFEAFD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A43C21C1-0622-C6B2-254C-B5E7A98A6B11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ED79CB64-7654-CA2F-1BE8-F450A5F374C8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1A2BA9E-2A51-160A-B2A7-CAD447980441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BF78D9-5FD3-A70D-DC5A-5545CC560739}"/>
                </a:ext>
              </a:extLst>
            </p:cNvPr>
            <p:cNvSpPr/>
            <p:nvPr/>
          </p:nvSpPr>
          <p:spPr>
            <a:xfrm>
              <a:off x="3092048" y="1562767"/>
              <a:ext cx="491585" cy="491681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7A0D3C-F54C-3084-96B5-9CF83C0D889F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55EA8D-08AE-72F2-B8AD-6F86B780412A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462D90-D340-BEDF-AA4C-A493A8F57E97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</p:grpSp>
      <p:sp>
        <p:nvSpPr>
          <p:cNvPr id="17" name="Прямая соединительная линия 17">
            <a:extLst>
              <a:ext uri="{FF2B5EF4-FFF2-40B4-BE49-F238E27FC236}">
                <a16:creationId xmlns:a16="http://schemas.microsoft.com/office/drawing/2014/main" id="{626F671F-163E-2800-7150-636AC8EA8EA1}"/>
              </a:ext>
            </a:extLst>
          </p:cNvPr>
          <p:cNvSpPr/>
          <p:nvPr/>
        </p:nvSpPr>
        <p:spPr>
          <a:xfrm flipH="1">
            <a:off x="10570524" y="0"/>
            <a:ext cx="1" cy="690245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2548623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3_Два объекта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617C7D-A811-BDC0-C63F-6248ADA9187B}"/>
              </a:ext>
            </a:extLst>
          </p:cNvPr>
          <p:cNvSpPr/>
          <p:nvPr/>
        </p:nvSpPr>
        <p:spPr>
          <a:xfrm flipH="1">
            <a:off x="588962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340D04C8-6BE0-B78E-4885-3AB55D7A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1" y="1875475"/>
            <a:ext cx="8179119" cy="972505"/>
          </a:xfrm>
        </p:spPr>
        <p:txBody>
          <a:bodyPr anchor="b"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600" b="0" i="0" u="none" strike="noStrike" cap="none" spc="0" normalizeH="0" baseline="0" dirty="0">
                <a:ln>
                  <a:noFill/>
                </a:ln>
                <a:solidFill>
                  <a:srgbClr val="CC3B03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r>
              <a:rPr lang="ru-RU" dirty="0"/>
              <a:t>Спасибо!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091AE8-C4B6-4BB3-3B0B-6D5E39E56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4DD21-AF7F-2FDF-2052-DD1E84082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570532" y="3429000"/>
            <a:ext cx="1621465" cy="3429000"/>
          </a:xfrm>
          <a:prstGeom prst="rect">
            <a:avLst/>
          </a:prstGeom>
        </p:spPr>
      </p:pic>
      <p:sp>
        <p:nvSpPr>
          <p:cNvPr id="4" name="Прямая соединительная линия 17">
            <a:extLst>
              <a:ext uri="{FF2B5EF4-FFF2-40B4-BE49-F238E27FC236}">
                <a16:creationId xmlns:a16="http://schemas.microsoft.com/office/drawing/2014/main" id="{2CDDC6B2-1B0F-8326-2212-CC0F76596D85}"/>
              </a:ext>
            </a:extLst>
          </p:cNvPr>
          <p:cNvSpPr/>
          <p:nvPr/>
        </p:nvSpPr>
        <p:spPr>
          <a:xfrm flipH="1">
            <a:off x="12191997" y="3428999"/>
            <a:ext cx="1" cy="1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33EFF-09CE-69F0-C8BF-3DA56E45ACDA}"/>
              </a:ext>
            </a:extLst>
          </p:cNvPr>
          <p:cNvSpPr txBox="1"/>
          <p:nvPr/>
        </p:nvSpPr>
        <p:spPr>
          <a:xfrm>
            <a:off x="4660973" y="6000990"/>
            <a:ext cx="20095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CC3B03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4"/>
              </a:rPr>
              <a:t>www.tantorlabs.ru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CC3B03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6D7A44E-993D-B5E1-A2F1-C2A1773CBCF3}"/>
              </a:ext>
            </a:extLst>
          </p:cNvPr>
          <p:cNvGrpSpPr/>
          <p:nvPr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70C3EBF5-17C8-1F1C-77E2-C2DB2F3EA3EF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1" name="Freeform: Shape 8">
              <a:extLst>
                <a:ext uri="{FF2B5EF4-FFF2-40B4-BE49-F238E27FC236}">
                  <a16:creationId xmlns:a16="http://schemas.microsoft.com/office/drawing/2014/main" id="{14A4EDC7-E02F-B58B-510C-C4DC46026545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1B15A39D-7DFB-0450-99D3-7CE292B0011D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FCE2EDCA-54A9-9178-C5FA-3DDC847AB4F3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35EEE85D-0B5E-F8EA-2FAD-E2A8BE416B0B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43830FFD-7DA5-2F0A-EBD9-3AA6CF67B4DB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4FF656AD-F9DE-D366-03E0-1227ABC49450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9" name="Freeform: Shape 14">
              <a:extLst>
                <a:ext uri="{FF2B5EF4-FFF2-40B4-BE49-F238E27FC236}">
                  <a16:creationId xmlns:a16="http://schemas.microsoft.com/office/drawing/2014/main" id="{333679CA-B19D-E548-0F76-D489A4137217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</p:grpSp>
      <p:sp>
        <p:nvSpPr>
          <p:cNvPr id="20" name="Прямая соединительная линия 38">
            <a:extLst>
              <a:ext uri="{FF2B5EF4-FFF2-40B4-BE49-F238E27FC236}">
                <a16:creationId xmlns:a16="http://schemas.microsoft.com/office/drawing/2014/main" id="{7E86178B-7102-5561-10C3-1966DD173AAC}"/>
              </a:ext>
            </a:extLst>
          </p:cNvPr>
          <p:cNvSpPr/>
          <p:nvPr/>
        </p:nvSpPr>
        <p:spPr>
          <a:xfrm flipH="1">
            <a:off x="10556097" y="-3108"/>
            <a:ext cx="1" cy="686421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/>
          <a:lstStyle/>
          <a:p>
            <a:endParaRPr/>
          </a:p>
        </p:txBody>
      </p:sp>
      <p:sp>
        <p:nvSpPr>
          <p:cNvPr id="21" name="Прямая соединительная линия 38">
            <a:extLst>
              <a:ext uri="{FF2B5EF4-FFF2-40B4-BE49-F238E27FC236}">
                <a16:creationId xmlns:a16="http://schemas.microsoft.com/office/drawing/2014/main" id="{7F86966D-BFA7-95D5-BC1F-FF48F03929D9}"/>
              </a:ext>
            </a:extLst>
          </p:cNvPr>
          <p:cNvSpPr/>
          <p:nvPr/>
        </p:nvSpPr>
        <p:spPr>
          <a:xfrm flipH="1">
            <a:off x="4698697" y="-3108"/>
            <a:ext cx="1" cy="686421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/>
          <a:lstStyle/>
          <a:p>
            <a:endParaRPr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52B7545-4848-C46C-EBC4-A6D2FEA063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2889" y="4425018"/>
            <a:ext cx="1945301" cy="194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88926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2_Два объекта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617C7D-A811-BDC0-C63F-6248ADA9187B}"/>
              </a:ext>
            </a:extLst>
          </p:cNvPr>
          <p:cNvSpPr/>
          <p:nvPr/>
        </p:nvSpPr>
        <p:spPr>
          <a:xfrm flipH="1">
            <a:off x="588962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" name="Рисунок 3" descr="Рисунок 3">
            <a:extLst>
              <a:ext uri="{FF2B5EF4-FFF2-40B4-BE49-F238E27FC236}">
                <a16:creationId xmlns:a16="http://schemas.microsoft.com/office/drawing/2014/main" id="{5F55E5EE-9441-DB98-DD0F-22AE7BA5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" y="615050"/>
            <a:ext cx="2208484" cy="87784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340D04C8-6BE0-B78E-4885-3AB55D7A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1" y="2858489"/>
            <a:ext cx="8874430" cy="1325563"/>
          </a:xfrm>
        </p:spPr>
        <p:txBody>
          <a:bodyPr anchor="b"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40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5" name="Прямая соединительная линия 17">
            <a:extLst>
              <a:ext uri="{FF2B5EF4-FFF2-40B4-BE49-F238E27FC236}">
                <a16:creationId xmlns:a16="http://schemas.microsoft.com/office/drawing/2014/main" id="{5570D61F-D00B-F72E-1F53-4995CA764908}"/>
              </a:ext>
            </a:extLst>
          </p:cNvPr>
          <p:cNvSpPr/>
          <p:nvPr/>
        </p:nvSpPr>
        <p:spPr>
          <a:xfrm flipH="1">
            <a:off x="10570524" y="-44450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FD13273E-DFB7-3D87-C227-A6D0966FB9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55" y="4392622"/>
            <a:ext cx="8874428" cy="122940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091AE8-C4B6-4BB3-3B0B-6D5E39E5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4DD21-AF7F-2FDF-2052-DD1E84082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570532" y="3429000"/>
            <a:ext cx="1621465" cy="3429000"/>
          </a:xfrm>
          <a:prstGeom prst="rect">
            <a:avLst/>
          </a:prstGeom>
        </p:spPr>
      </p:pic>
      <p:sp>
        <p:nvSpPr>
          <p:cNvPr id="4" name="Прямая соединительная линия 17">
            <a:extLst>
              <a:ext uri="{FF2B5EF4-FFF2-40B4-BE49-F238E27FC236}">
                <a16:creationId xmlns:a16="http://schemas.microsoft.com/office/drawing/2014/main" id="{2CDDC6B2-1B0F-8326-2212-CC0F76596D85}"/>
              </a:ext>
            </a:extLst>
          </p:cNvPr>
          <p:cNvSpPr/>
          <p:nvPr/>
        </p:nvSpPr>
        <p:spPr>
          <a:xfrm flipH="1">
            <a:off x="12191997" y="3428999"/>
            <a:ext cx="1" cy="1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57525744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Два объекта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58537BC2-B925-DB05-8358-4AD2B8D589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1200" y="-22225"/>
            <a:ext cx="3860800" cy="68802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617C7D-A811-BDC0-C63F-6248ADA9187B}"/>
              </a:ext>
            </a:extLst>
          </p:cNvPr>
          <p:cNvSpPr/>
          <p:nvPr/>
        </p:nvSpPr>
        <p:spPr>
          <a:xfrm flipH="1">
            <a:off x="588962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" name="Рисунок 3" descr="Рисунок 3">
            <a:extLst>
              <a:ext uri="{FF2B5EF4-FFF2-40B4-BE49-F238E27FC236}">
                <a16:creationId xmlns:a16="http://schemas.microsoft.com/office/drawing/2014/main" id="{5F55E5EE-9441-DB98-DD0F-22AE7BA5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" y="615051"/>
            <a:ext cx="1458920" cy="579904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340D04C8-6BE0-B78E-4885-3AB55D7A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1" y="2486605"/>
            <a:ext cx="7081837" cy="1325563"/>
          </a:xfrm>
        </p:spPr>
        <p:txBody>
          <a:bodyPr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6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r>
              <a:rPr lang="ru-RU" dirty="0"/>
              <a:t>Название</a:t>
            </a:r>
          </a:p>
        </p:txBody>
      </p:sp>
      <p:sp>
        <p:nvSpPr>
          <p:cNvPr id="25" name="Прямая соединительная линия 17">
            <a:extLst>
              <a:ext uri="{FF2B5EF4-FFF2-40B4-BE49-F238E27FC236}">
                <a16:creationId xmlns:a16="http://schemas.microsoft.com/office/drawing/2014/main" id="{5570D61F-D00B-F72E-1F53-4995CA764908}"/>
              </a:ext>
            </a:extLst>
          </p:cNvPr>
          <p:cNvSpPr/>
          <p:nvPr/>
        </p:nvSpPr>
        <p:spPr>
          <a:xfrm flipH="1">
            <a:off x="5776755" y="-44450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" name="Текст 17">
            <a:extLst>
              <a:ext uri="{FF2B5EF4-FFF2-40B4-BE49-F238E27FC236}">
                <a16:creationId xmlns:a16="http://schemas.microsoft.com/office/drawing/2014/main" id="{BB117B88-304A-1F97-24BC-CA168B9BF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755" y="5710238"/>
            <a:ext cx="2015962" cy="2706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9FDF1C07-E4CE-E6F6-A101-436532B5A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754" y="5980902"/>
            <a:ext cx="2015956" cy="6129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FD13273E-DFB7-3D87-C227-A6D0966FB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955" y="5710238"/>
            <a:ext cx="4613071" cy="2706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Текст 19">
            <a:extLst>
              <a:ext uri="{FF2B5EF4-FFF2-40B4-BE49-F238E27FC236}">
                <a16:creationId xmlns:a16="http://schemas.microsoft.com/office/drawing/2014/main" id="{B0513E3A-AB18-0DDA-878A-CABA36A214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954" y="5980902"/>
            <a:ext cx="4613057" cy="6129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930958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7_Два объекта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72ABD6A-52BC-7821-ECE0-48DB6C5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4" name="Прямая соединительная линия 38">
            <a:extLst>
              <a:ext uri="{FF2B5EF4-FFF2-40B4-BE49-F238E27FC236}">
                <a16:creationId xmlns:a16="http://schemas.microsoft.com/office/drawing/2014/main" id="{89147E88-3808-4332-C1F0-C9AA5AA4C8C1}"/>
              </a:ext>
            </a:extLst>
          </p:cNvPr>
          <p:cNvSpPr/>
          <p:nvPr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Рисунок 7" descr="Рисунок 7">
            <a:extLst>
              <a:ext uri="{FF2B5EF4-FFF2-40B4-BE49-F238E27FC236}">
                <a16:creationId xmlns:a16="http://schemas.microsoft.com/office/drawing/2014/main" id="{3D012F42-919E-1C1F-0D76-1A5591C1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733"/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Номер слайда">
            <a:extLst>
              <a:ext uri="{FF2B5EF4-FFF2-40B4-BE49-F238E27FC236}">
                <a16:creationId xmlns:a16="http://schemas.microsoft.com/office/drawing/2014/main" id="{1B8DCF86-4F99-407E-BD90-A8F9733B39B0}"/>
              </a:ext>
            </a:extLst>
          </p:cNvPr>
          <p:cNvSpPr txBox="1">
            <a:spLocks/>
          </p:cNvSpPr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BFBFBF"/>
                </a:solidFill>
                <a:effectLst/>
                <a:uFillTx/>
                <a:latin typeface="Cygre"/>
                <a:ea typeface="Cygre"/>
                <a:cs typeface="Cygre"/>
                <a:sym typeface="Cygr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r"/>
            <a:fld id="{86CB4B4D-7CA3-9044-876B-883B54F8677D}" type="slidenum">
              <a:rPr lang="ru-RU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0AA1F-828A-49DC-89FF-B0671700A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2913" y="1981199"/>
            <a:ext cx="11306174" cy="42426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5093DA-5A26-4D27-A040-D0F04C2B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80000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4220263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Два объекта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 descr="Рисунок 7">
            <a:extLst>
              <a:ext uri="{FF2B5EF4-FFF2-40B4-BE49-F238E27FC236}">
                <a16:creationId xmlns:a16="http://schemas.microsoft.com/office/drawing/2014/main" id="{655CB0CC-F84F-462A-D0E3-129E13A5C1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733"/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Прямая соединительная линия 38">
            <a:extLst>
              <a:ext uri="{FF2B5EF4-FFF2-40B4-BE49-F238E27FC236}">
                <a16:creationId xmlns:a16="http://schemas.microsoft.com/office/drawing/2014/main" id="{48C8F359-D1A0-3DFD-4183-3F9472B866FB}"/>
              </a:ext>
            </a:extLst>
          </p:cNvPr>
          <p:cNvSpPr/>
          <p:nvPr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" name="Рисунок 14">
            <a:extLst>
              <a:ext uri="{FF2B5EF4-FFF2-40B4-BE49-F238E27FC236}">
                <a16:creationId xmlns:a16="http://schemas.microsoft.com/office/drawing/2014/main" id="{09889C21-3191-5592-CEDF-111CE5937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72ABD6A-52BC-7821-ECE0-48DB6C5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759601"/>
            <a:ext cx="6491288" cy="107721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B1D06D-0716-4873-A986-6EDF113240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913" y="1981199"/>
            <a:ext cx="6491287" cy="42426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  <a:p>
            <a:pPr lvl="1"/>
            <a:r>
              <a:rPr lang="ru-RU" dirty="0"/>
              <a:t>Второй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768090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Два объекта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72ABD6A-52BC-7821-ECE0-48DB6C5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E5B1084-8A9C-EE97-8A0A-24677F064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1977556"/>
            <a:ext cx="5058727" cy="4346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290A5277-5CCB-00D2-2AAC-EC23D0DF32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90360" y="1977556"/>
            <a:ext cx="5058727" cy="4346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Прямая соединительная линия 38">
            <a:extLst>
              <a:ext uri="{FF2B5EF4-FFF2-40B4-BE49-F238E27FC236}">
                <a16:creationId xmlns:a16="http://schemas.microsoft.com/office/drawing/2014/main" id="{89147E88-3808-4332-C1F0-C9AA5AA4C8C1}"/>
              </a:ext>
            </a:extLst>
          </p:cNvPr>
          <p:cNvSpPr/>
          <p:nvPr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Рисунок 7" descr="Рисунок 7">
            <a:extLst>
              <a:ext uri="{FF2B5EF4-FFF2-40B4-BE49-F238E27FC236}">
                <a16:creationId xmlns:a16="http://schemas.microsoft.com/office/drawing/2014/main" id="{3D012F42-919E-1C1F-0D76-1A5591C126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733"/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">
            <a:extLst>
              <a:ext uri="{FF2B5EF4-FFF2-40B4-BE49-F238E27FC236}">
                <a16:creationId xmlns:a16="http://schemas.microsoft.com/office/drawing/2014/main" id="{6E018F4F-F8BC-4882-BE67-FA5FD24A032B}"/>
              </a:ext>
            </a:extLst>
          </p:cNvPr>
          <p:cNvSpPr txBox="1">
            <a:spLocks/>
          </p:cNvSpPr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BFBFBF"/>
                </a:solidFill>
                <a:effectLst/>
                <a:uFillTx/>
                <a:latin typeface="Cygre"/>
                <a:ea typeface="Cygre"/>
                <a:cs typeface="Cygre"/>
                <a:sym typeface="Cygr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r"/>
            <a:fld id="{86CB4B4D-7CA3-9044-876B-883B54F8677D}" type="slidenum">
              <a:rPr lang="ru-RU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12549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Два объекта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72ABD6A-52BC-7821-ECE0-48DB6C5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759601"/>
            <a:ext cx="11306178" cy="1077218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E5B1084-8A9C-EE97-8A0A-24677F064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Прямая соединительная линия 13">
            <a:extLst>
              <a:ext uri="{FF2B5EF4-FFF2-40B4-BE49-F238E27FC236}">
                <a16:creationId xmlns:a16="http://schemas.microsoft.com/office/drawing/2014/main" id="{FBE42E75-0314-0925-0089-28F385A40880}"/>
              </a:ext>
            </a:extLst>
          </p:cNvPr>
          <p:cNvSpPr/>
          <p:nvPr/>
        </p:nvSpPr>
        <p:spPr>
          <a:xfrm>
            <a:off x="442912" y="2359131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FE8728D-456E-9BD6-B148-B6618529FB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2881443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D926F321-2D2D-96C4-6061-7894092C7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7247" y="2435378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Прямая соединительная линия 13">
            <a:extLst>
              <a:ext uri="{FF2B5EF4-FFF2-40B4-BE49-F238E27FC236}">
                <a16:creationId xmlns:a16="http://schemas.microsoft.com/office/drawing/2014/main" id="{23602D51-38BD-D840-5633-A505A6411204}"/>
              </a:ext>
            </a:extLst>
          </p:cNvPr>
          <p:cNvSpPr/>
          <p:nvPr/>
        </p:nvSpPr>
        <p:spPr>
          <a:xfrm>
            <a:off x="4637246" y="2359131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B75F5C60-9CCF-DC1D-6037-3237313BAB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7247" y="2881443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200" b="0" i="0" u="none" strike="noStrike" cap="none" spc="0" baseline="0" dirty="0">
                <a:solidFill>
                  <a:schemeClr val="bg1">
                    <a:lumMod val="50000"/>
                  </a:schemeClr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9A5C5E-CDF7-9EF9-DD15-A19636EDD6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Прямая соединительная линия 13">
            <a:extLst>
              <a:ext uri="{FF2B5EF4-FFF2-40B4-BE49-F238E27FC236}">
                <a16:creationId xmlns:a16="http://schemas.microsoft.com/office/drawing/2014/main" id="{8AE1FEEE-01D3-F34D-BD3B-B335C22A5938}"/>
              </a:ext>
            </a:extLst>
          </p:cNvPr>
          <p:cNvSpPr/>
          <p:nvPr/>
        </p:nvSpPr>
        <p:spPr>
          <a:xfrm>
            <a:off x="442912" y="4536792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E9DBD354-DB42-AEA7-2012-B4DB1FAA86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DB330DF0-9A1F-397B-B13D-1B892F0EE2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7247" y="4613039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Прямая соединительная линия 13">
            <a:extLst>
              <a:ext uri="{FF2B5EF4-FFF2-40B4-BE49-F238E27FC236}">
                <a16:creationId xmlns:a16="http://schemas.microsoft.com/office/drawing/2014/main" id="{F6FB8021-37CE-744D-CA0F-EBA4F94083E8}"/>
              </a:ext>
            </a:extLst>
          </p:cNvPr>
          <p:cNvSpPr/>
          <p:nvPr/>
        </p:nvSpPr>
        <p:spPr>
          <a:xfrm>
            <a:off x="4637246" y="4536792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F46916A2-4BBA-F289-088E-2E22B5B6BF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37247" y="5059104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200" b="0" i="0" u="none" strike="noStrike" cap="none" spc="0" baseline="0" dirty="0">
                <a:solidFill>
                  <a:schemeClr val="bg1">
                    <a:lumMod val="50000"/>
                  </a:schemeClr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2" name="Прямая соединительная линия 38">
            <a:extLst>
              <a:ext uri="{FF2B5EF4-FFF2-40B4-BE49-F238E27FC236}">
                <a16:creationId xmlns:a16="http://schemas.microsoft.com/office/drawing/2014/main" id="{9EE5E12A-5507-EDAC-F4E6-C1B096F09B16}"/>
              </a:ext>
            </a:extLst>
          </p:cNvPr>
          <p:cNvSpPr/>
          <p:nvPr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3" name="Рисунок 7" descr="Рисунок 7">
            <a:extLst>
              <a:ext uri="{FF2B5EF4-FFF2-40B4-BE49-F238E27FC236}">
                <a16:creationId xmlns:a16="http://schemas.microsoft.com/office/drawing/2014/main" id="{A7E9D7DA-0D77-50A5-A002-6F860A06C4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733"/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Текст 10">
            <a:extLst>
              <a:ext uri="{FF2B5EF4-FFF2-40B4-BE49-F238E27FC236}">
                <a16:creationId xmlns:a16="http://schemas.microsoft.com/office/drawing/2014/main" id="{F21CA610-01C1-4112-AEB3-6C345538F4E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31583" y="2435378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Прямая соединительная линия 13">
            <a:extLst>
              <a:ext uri="{FF2B5EF4-FFF2-40B4-BE49-F238E27FC236}">
                <a16:creationId xmlns:a16="http://schemas.microsoft.com/office/drawing/2014/main" id="{59BE47D3-6BD2-7D77-DBB2-2CE092B4E090}"/>
              </a:ext>
            </a:extLst>
          </p:cNvPr>
          <p:cNvSpPr/>
          <p:nvPr/>
        </p:nvSpPr>
        <p:spPr>
          <a:xfrm>
            <a:off x="8831582" y="2359131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3F25DA6-A468-E67B-9069-27A54F30AF7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31583" y="2881443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200" b="0" i="0" u="none" strike="noStrike" cap="none" spc="0" baseline="0" dirty="0">
                <a:solidFill>
                  <a:schemeClr val="bg1">
                    <a:lumMod val="50000"/>
                  </a:schemeClr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B5C2CA7B-8049-C9A6-A574-D43759B5840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1583" y="4613039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Прямая соединительная линия 13">
            <a:extLst>
              <a:ext uri="{FF2B5EF4-FFF2-40B4-BE49-F238E27FC236}">
                <a16:creationId xmlns:a16="http://schemas.microsoft.com/office/drawing/2014/main" id="{A97AFD3D-0E81-9CB4-5322-57514E4AD97D}"/>
              </a:ext>
            </a:extLst>
          </p:cNvPr>
          <p:cNvSpPr/>
          <p:nvPr/>
        </p:nvSpPr>
        <p:spPr>
          <a:xfrm>
            <a:off x="8831582" y="4536792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/>
          <a:lstStyle/>
          <a:p>
            <a:endParaRPr>
              <a:latin typeface="+mn-lt"/>
            </a:endParaRP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26CD580E-5849-6680-AD3F-DE90CA79704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1583" y="5059104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200" b="0" i="0" u="none" strike="noStrike" cap="none" spc="0" baseline="0" dirty="0">
                <a:solidFill>
                  <a:schemeClr val="bg1">
                    <a:lumMod val="50000"/>
                  </a:schemeClr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27" name="Номер слайда">
            <a:extLst>
              <a:ext uri="{FF2B5EF4-FFF2-40B4-BE49-F238E27FC236}">
                <a16:creationId xmlns:a16="http://schemas.microsoft.com/office/drawing/2014/main" id="{5E7C775D-4DE0-4CE1-8143-AF55F189D5EB}"/>
              </a:ext>
            </a:extLst>
          </p:cNvPr>
          <p:cNvSpPr txBox="1">
            <a:spLocks/>
          </p:cNvSpPr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BFBFBF"/>
                </a:solidFill>
                <a:effectLst/>
                <a:uFillTx/>
                <a:latin typeface="Cygre"/>
                <a:ea typeface="Cygre"/>
                <a:cs typeface="Cygre"/>
                <a:sym typeface="Cygr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r"/>
            <a:fld id="{86CB4B4D-7CA3-9044-876B-883B54F8677D}" type="slidenum">
              <a:rPr lang="ru-RU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363088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Только заголовок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38">
            <a:extLst>
              <a:ext uri="{FF2B5EF4-FFF2-40B4-BE49-F238E27FC236}">
                <a16:creationId xmlns:a16="http://schemas.microsoft.com/office/drawing/2014/main" id="{A381DCF6-C02F-34E2-0FD6-EC24DDAA4DA3}"/>
              </a:ext>
            </a:extLst>
          </p:cNvPr>
          <p:cNvSpPr/>
          <p:nvPr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" name="Рисунок 7" descr="Рисунок 7">
            <a:extLst>
              <a:ext uri="{FF2B5EF4-FFF2-40B4-BE49-F238E27FC236}">
                <a16:creationId xmlns:a16="http://schemas.microsoft.com/office/drawing/2014/main" id="{95B76C1C-7E33-04CF-922C-7E5EE756D8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6733"/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Номер слайда">
            <a:extLst>
              <a:ext uri="{FF2B5EF4-FFF2-40B4-BE49-F238E27FC236}">
                <a16:creationId xmlns:a16="http://schemas.microsoft.com/office/drawing/2014/main" id="{91DAB7A6-A702-4800-B790-E1850E4F6CFC}"/>
              </a:ext>
            </a:extLst>
          </p:cNvPr>
          <p:cNvSpPr txBox="1">
            <a:spLocks/>
          </p:cNvSpPr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BFBFBF"/>
                </a:solidFill>
                <a:effectLst/>
                <a:uFillTx/>
                <a:latin typeface="Cygre"/>
                <a:ea typeface="Cygre"/>
                <a:cs typeface="Cygre"/>
                <a:sym typeface="Cygr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r"/>
            <a:fld id="{86CB4B4D-7CA3-9044-876B-883B54F8677D}" type="slidenum">
              <a:rPr lang="ru-RU" sz="1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r"/>
              <a:t>‹#›</a:t>
            </a:fld>
            <a:endParaRPr lang="ru-RU" sz="1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030815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Только заголовок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9D74109D-202B-E1C1-8120-AF0FEE17C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4" name="Прямая соединительная линия 38">
            <a:extLst>
              <a:ext uri="{FF2B5EF4-FFF2-40B4-BE49-F238E27FC236}">
                <a16:creationId xmlns:a16="http://schemas.microsoft.com/office/drawing/2014/main" id="{544D02FA-C0D6-66DB-0049-4073B3865C6D}"/>
              </a:ext>
            </a:extLst>
          </p:cNvPr>
          <p:cNvSpPr/>
          <p:nvPr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85AFAEE-2B20-30C8-D1E5-7DF906C8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72" y="4064393"/>
            <a:ext cx="8475806" cy="1924952"/>
          </a:xfrm>
        </p:spPr>
        <p:txBody>
          <a:bodyPr anchor="t"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Cygre"/>
                <a:cs typeface="Cygre"/>
                <a:sym typeface="Cygre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pic>
        <p:nvPicPr>
          <p:cNvPr id="22" name="Рисунок 7" descr="Рисунок 7">
            <a:extLst>
              <a:ext uri="{FF2B5EF4-FFF2-40B4-BE49-F238E27FC236}">
                <a16:creationId xmlns:a16="http://schemas.microsoft.com/office/drawing/2014/main" id="{AE6E80F7-FCB9-85A2-CDC6-24AD76F0ADA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733"/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5109750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Только заголовок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735936B1-DE2E-D892-AD37-F5C57674D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8195"/>
          </a:blip>
          <a:srcRect l="629"/>
          <a:stretch/>
        </p:blipFill>
        <p:spPr>
          <a:xfrm>
            <a:off x="0" y="0"/>
            <a:ext cx="12157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Прямая соединительная линия 38">
            <a:extLst>
              <a:ext uri="{FF2B5EF4-FFF2-40B4-BE49-F238E27FC236}">
                <a16:creationId xmlns:a16="http://schemas.microsoft.com/office/drawing/2014/main" id="{544D02FA-C0D6-66DB-0049-4073B3865C6D}"/>
              </a:ext>
            </a:extLst>
          </p:cNvPr>
          <p:cNvSpPr/>
          <p:nvPr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Заголовок 18">
            <a:extLst>
              <a:ext uri="{FF2B5EF4-FFF2-40B4-BE49-F238E27FC236}">
                <a16:creationId xmlns:a16="http://schemas.microsoft.com/office/drawing/2014/main" id="{885AFAEE-2B20-30C8-D1E5-7DF906C87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72" y="812070"/>
            <a:ext cx="9254912" cy="1325563"/>
          </a:xfrm>
        </p:spPr>
        <p:txBody>
          <a:bodyPr anchor="t"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5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Cygre"/>
                <a:cs typeface="Cygre"/>
                <a:sym typeface="Cygre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pic>
        <p:nvPicPr>
          <p:cNvPr id="5" name="Рисунок 7" descr="Рисунок 7">
            <a:extLst>
              <a:ext uri="{FF2B5EF4-FFF2-40B4-BE49-F238E27FC236}">
                <a16:creationId xmlns:a16="http://schemas.microsoft.com/office/drawing/2014/main" id="{F2413C4F-5678-77DE-7A48-E672D41548E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733"/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1304842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_Два объект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FFDE50BC-BA77-7E59-D418-333B8A5ACA54}"/>
              </a:ext>
            </a:extLst>
          </p:cNvPr>
          <p:cNvGrpSpPr/>
          <p:nvPr/>
        </p:nvGrpSpPr>
        <p:grpSpPr>
          <a:xfrm>
            <a:off x="588956" y="614109"/>
            <a:ext cx="1469086" cy="580846"/>
            <a:chOff x="2108783" y="1009650"/>
            <a:chExt cx="2642520" cy="1044797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21834215-F3DB-9431-5B51-5A96D9E1959A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7D73B739-0B57-6874-D7DC-770076B2651D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D0C9D30F-86B5-823B-84E5-83FBEAB4EE81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D39AB07A-0537-7885-29D8-77970C020E79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9B0030AF-826F-F748-A4A6-E4670F0BDFE7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FE6F0D34-D97A-90E1-1CBF-351A08937654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1" name="Freeform: Shape 13">
              <a:extLst>
                <a:ext uri="{FF2B5EF4-FFF2-40B4-BE49-F238E27FC236}">
                  <a16:creationId xmlns:a16="http://schemas.microsoft.com/office/drawing/2014/main" id="{DC3055FF-0459-4181-749B-56BE66283AB5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067E288C-2705-2671-743B-64B4F4359CE7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PT Astra Fact" panose="020B0503040504020204" pitchFamily="34" charset="-52"/>
              </a:endParaRPr>
            </a:p>
          </p:txBody>
        </p:sp>
      </p:grp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58537BC2-B925-DB05-8358-4AD2B8D589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1200" y="-22225"/>
            <a:ext cx="3860800" cy="68802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617C7D-A811-BDC0-C63F-6248ADA9187B}"/>
              </a:ext>
            </a:extLst>
          </p:cNvPr>
          <p:cNvSpPr/>
          <p:nvPr/>
        </p:nvSpPr>
        <p:spPr>
          <a:xfrm flipH="1">
            <a:off x="588962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340D04C8-6BE0-B78E-4885-3AB55D7A7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1" y="2486605"/>
            <a:ext cx="7081837" cy="1325563"/>
          </a:xfrm>
        </p:spPr>
        <p:txBody>
          <a:bodyPr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40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5" name="Прямая соединительная линия 17">
            <a:extLst>
              <a:ext uri="{FF2B5EF4-FFF2-40B4-BE49-F238E27FC236}">
                <a16:creationId xmlns:a16="http://schemas.microsoft.com/office/drawing/2014/main" id="{5570D61F-D00B-F72E-1F53-4995CA764908}"/>
              </a:ext>
            </a:extLst>
          </p:cNvPr>
          <p:cNvSpPr/>
          <p:nvPr/>
        </p:nvSpPr>
        <p:spPr>
          <a:xfrm flipH="1">
            <a:off x="5776755" y="-44450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" name="Текст 17">
            <a:extLst>
              <a:ext uri="{FF2B5EF4-FFF2-40B4-BE49-F238E27FC236}">
                <a16:creationId xmlns:a16="http://schemas.microsoft.com/office/drawing/2014/main" id="{BB117B88-304A-1F97-24BC-CA168B9BF2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76755" y="5710238"/>
            <a:ext cx="2015962" cy="2706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9FDF1C07-E4CE-E6F6-A101-436532B5AE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754" y="5980902"/>
            <a:ext cx="2015956" cy="6129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FD13273E-DFB7-3D87-C227-A6D0966FB9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955" y="5710238"/>
            <a:ext cx="4613071" cy="27066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Текст 19">
            <a:extLst>
              <a:ext uri="{FF2B5EF4-FFF2-40B4-BE49-F238E27FC236}">
                <a16:creationId xmlns:a16="http://schemas.microsoft.com/office/drawing/2014/main" id="{B0513E3A-AB18-0DDA-878A-CABA36A214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954" y="5980902"/>
            <a:ext cx="4613057" cy="6129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177688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Пустой слайд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drew-kliatskyi-ZV79vhL6ppk-unsplash.jpg" descr="andrew-kliatskyi-ZV79vhL6ppk-unsplash.jpg">
            <a:extLst>
              <a:ext uri="{FF2B5EF4-FFF2-40B4-BE49-F238E27FC236}">
                <a16:creationId xmlns:a16="http://schemas.microsoft.com/office/drawing/2014/main" id="{35C43EAA-7134-B585-60DB-65AE7F529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2666530" y="-2685026"/>
            <a:ext cx="6858939" cy="12193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33" descr="Рисунок 33">
            <a:extLst>
              <a:ext uri="{FF2B5EF4-FFF2-40B4-BE49-F238E27FC236}">
                <a16:creationId xmlns:a16="http://schemas.microsoft.com/office/drawing/2014/main" id="{645B1ADB-D18B-A02A-F2A7-DD1B05FB63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1461"/>
          <a:stretch>
            <a:fillRect/>
          </a:stretch>
        </p:blipFill>
        <p:spPr>
          <a:xfrm flipH="1">
            <a:off x="10520522" y="5102859"/>
            <a:ext cx="1671478" cy="176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3" descr="Рисунок 3">
            <a:extLst>
              <a:ext uri="{FF2B5EF4-FFF2-40B4-BE49-F238E27FC236}">
                <a16:creationId xmlns:a16="http://schemas.microsoft.com/office/drawing/2014/main" id="{64850528-75F1-89BD-ADC4-EAD17658E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62" y="615051"/>
            <a:ext cx="1458920" cy="57990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EBF77D1-120A-9E30-A1D8-E7F7206C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2461418"/>
            <a:ext cx="7549198" cy="2202022"/>
          </a:xfrm>
        </p:spPr>
        <p:txBody>
          <a:bodyPr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5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Cygre"/>
                <a:cs typeface="Cygre"/>
                <a:sym typeface="Cygre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488857"/>
      </p:ext>
    </p:extLst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Пустой слайд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33" descr="Рисунок 33">
            <a:extLst>
              <a:ext uri="{FF2B5EF4-FFF2-40B4-BE49-F238E27FC236}">
                <a16:creationId xmlns:a16="http://schemas.microsoft.com/office/drawing/2014/main" id="{645B1ADB-D18B-A02A-F2A7-DD1B05FB63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461"/>
          <a:stretch>
            <a:fillRect/>
          </a:stretch>
        </p:blipFill>
        <p:spPr>
          <a:xfrm flipH="1">
            <a:off x="10520522" y="5102859"/>
            <a:ext cx="1671478" cy="176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3" descr="Рисунок 3">
            <a:extLst>
              <a:ext uri="{FF2B5EF4-FFF2-40B4-BE49-F238E27FC236}">
                <a16:creationId xmlns:a16="http://schemas.microsoft.com/office/drawing/2014/main" id="{64850528-75F1-89BD-ADC4-EAD17658E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2" y="615051"/>
            <a:ext cx="1458920" cy="57990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EBF77D1-120A-9E30-A1D8-E7F7206C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2" y="2461418"/>
            <a:ext cx="7549198" cy="2202022"/>
          </a:xfrm>
        </p:spPr>
        <p:txBody>
          <a:bodyPr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5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Cygre"/>
                <a:cs typeface="Cygre"/>
                <a:sym typeface="Cygre"/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0639853"/>
      </p:ext>
    </p:extLst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1_Пустой слайд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ая соединительная линия 38">
            <a:extLst>
              <a:ext uri="{FF2B5EF4-FFF2-40B4-BE49-F238E27FC236}">
                <a16:creationId xmlns:a16="http://schemas.microsoft.com/office/drawing/2014/main" id="{1C6C7ABD-67C1-62BA-5D27-B5917E43801C}"/>
              </a:ext>
            </a:extLst>
          </p:cNvPr>
          <p:cNvSpPr/>
          <p:nvPr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" name="Рисунок 33" descr="Рисунок 33">
            <a:extLst>
              <a:ext uri="{FF2B5EF4-FFF2-40B4-BE49-F238E27FC236}">
                <a16:creationId xmlns:a16="http://schemas.microsoft.com/office/drawing/2014/main" id="{A868D869-E9BB-B118-2269-4DF04FDB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461"/>
          <a:stretch>
            <a:fillRect/>
          </a:stretch>
        </p:blipFill>
        <p:spPr>
          <a:xfrm rot="16200000">
            <a:off x="2781989" y="4510694"/>
            <a:ext cx="1671478" cy="176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7" descr="Рисунок 7">
            <a:extLst>
              <a:ext uri="{FF2B5EF4-FFF2-40B4-BE49-F238E27FC236}">
                <a16:creationId xmlns:a16="http://schemas.microsoft.com/office/drawing/2014/main" id="{41AE03BF-6600-73C4-BCEC-502A6CE5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733"/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ая соединительная линия 4">
            <a:extLst>
              <a:ext uri="{FF2B5EF4-FFF2-40B4-BE49-F238E27FC236}">
                <a16:creationId xmlns:a16="http://schemas.microsoft.com/office/drawing/2014/main" id="{5C84C6E6-0DE1-0871-39D2-3264F20EDEB5}"/>
              </a:ext>
            </a:extLst>
          </p:cNvPr>
          <p:cNvSpPr/>
          <p:nvPr/>
        </p:nvSpPr>
        <p:spPr>
          <a:xfrm>
            <a:off x="0" y="6223882"/>
            <a:ext cx="12192000" cy="1"/>
          </a:xfrm>
          <a:prstGeom prst="line">
            <a:avLst/>
          </a:prstGeom>
          <a:ln w="12700">
            <a:solidFill>
              <a:srgbClr val="53535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Прямая соединительная линия 38">
            <a:extLst>
              <a:ext uri="{FF2B5EF4-FFF2-40B4-BE49-F238E27FC236}">
                <a16:creationId xmlns:a16="http://schemas.microsoft.com/office/drawing/2014/main" id="{39A4A9BA-002C-FA86-D82C-B24A38176690}"/>
              </a:ext>
            </a:extLst>
          </p:cNvPr>
          <p:cNvSpPr/>
          <p:nvPr/>
        </p:nvSpPr>
        <p:spPr>
          <a:xfrm flipH="1">
            <a:off x="4498107" y="-3108"/>
            <a:ext cx="1" cy="6864216"/>
          </a:xfrm>
          <a:prstGeom prst="line">
            <a:avLst/>
          </a:prstGeom>
          <a:ln w="12700">
            <a:solidFill>
              <a:srgbClr val="53535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51441113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9_Два объекта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617C7D-A811-BDC0-C63F-6248ADA9187B}"/>
              </a:ext>
            </a:extLst>
          </p:cNvPr>
          <p:cNvSpPr/>
          <p:nvPr/>
        </p:nvSpPr>
        <p:spPr>
          <a:xfrm flipH="1">
            <a:off x="588962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0" name="Рисунок 3" descr="Рисунок 3">
            <a:extLst>
              <a:ext uri="{FF2B5EF4-FFF2-40B4-BE49-F238E27FC236}">
                <a16:creationId xmlns:a16="http://schemas.microsoft.com/office/drawing/2014/main" id="{5F55E5EE-9441-DB98-DD0F-22AE7BA50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22" y="615050"/>
            <a:ext cx="2208484" cy="877847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Заголовок 15">
            <a:extLst>
              <a:ext uri="{FF2B5EF4-FFF2-40B4-BE49-F238E27FC236}">
                <a16:creationId xmlns:a16="http://schemas.microsoft.com/office/drawing/2014/main" id="{340D04C8-6BE0-B78E-4885-3AB55D7A7A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961" y="1875475"/>
            <a:ext cx="8179119" cy="972505"/>
          </a:xfrm>
        </p:spPr>
        <p:txBody>
          <a:bodyPr anchor="b">
            <a:norm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36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j-lt"/>
                <a:ea typeface="Cygre"/>
                <a:cs typeface="Cygre"/>
                <a:sym typeface="Calibri"/>
              </a:defRPr>
            </a:lvl1pPr>
          </a:lstStyle>
          <a:p>
            <a:r>
              <a:rPr lang="ru-RU" dirty="0"/>
              <a:t>Спасибо!</a:t>
            </a:r>
          </a:p>
        </p:txBody>
      </p:sp>
      <p:sp>
        <p:nvSpPr>
          <p:cNvPr id="25" name="Прямая соединительная линия 17">
            <a:extLst>
              <a:ext uri="{FF2B5EF4-FFF2-40B4-BE49-F238E27FC236}">
                <a16:creationId xmlns:a16="http://schemas.microsoft.com/office/drawing/2014/main" id="{5570D61F-D00B-F72E-1F53-4995CA764908}"/>
              </a:ext>
            </a:extLst>
          </p:cNvPr>
          <p:cNvSpPr/>
          <p:nvPr/>
        </p:nvSpPr>
        <p:spPr>
          <a:xfrm flipH="1">
            <a:off x="10570524" y="-44450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091AE8-C4B6-4BB3-3B0B-6D5E39E56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4DD21-AF7F-2FDF-2052-DD1E84082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0570532" y="3429000"/>
            <a:ext cx="1621465" cy="3429000"/>
          </a:xfrm>
          <a:prstGeom prst="rect">
            <a:avLst/>
          </a:prstGeom>
        </p:spPr>
      </p:pic>
      <p:sp>
        <p:nvSpPr>
          <p:cNvPr id="4" name="Прямая соединительная линия 17">
            <a:extLst>
              <a:ext uri="{FF2B5EF4-FFF2-40B4-BE49-F238E27FC236}">
                <a16:creationId xmlns:a16="http://schemas.microsoft.com/office/drawing/2014/main" id="{2CDDC6B2-1B0F-8326-2212-CC0F76596D85}"/>
              </a:ext>
            </a:extLst>
          </p:cNvPr>
          <p:cNvSpPr/>
          <p:nvPr/>
        </p:nvSpPr>
        <p:spPr>
          <a:xfrm flipH="1">
            <a:off x="12191997" y="3428999"/>
            <a:ext cx="1" cy="1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7BAA70A-E3E6-1DC8-CF4F-ECAE3E7494C8}"/>
              </a:ext>
            </a:extLst>
          </p:cNvPr>
          <p:cNvSpPr/>
          <p:nvPr/>
        </p:nvSpPr>
        <p:spPr>
          <a:xfrm flipH="1">
            <a:off x="4660973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33EFF-09CE-69F0-C8BF-3DA56E45ACDA}"/>
              </a:ext>
            </a:extLst>
          </p:cNvPr>
          <p:cNvSpPr txBox="1"/>
          <p:nvPr/>
        </p:nvSpPr>
        <p:spPr>
          <a:xfrm>
            <a:off x="4660973" y="6000990"/>
            <a:ext cx="200952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C5C2B"/>
                </a:solidFill>
                <a:effectLst/>
                <a:uFillTx/>
                <a:latin typeface="+mn-lt"/>
                <a:ea typeface="+mj-ea"/>
                <a:cs typeface="+mj-cs"/>
                <a:sym typeface="Calibri"/>
                <a:hlinkClick r:id="rId5"/>
              </a:rPr>
              <a:t>www.tantorlabs.ru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FC5C2B"/>
              </a:solidFill>
              <a:effectLst/>
              <a:uFillTx/>
              <a:latin typeface="+mn-lt"/>
              <a:ea typeface="+mj-ea"/>
              <a:cs typeface="+mj-cs"/>
              <a:sym typeface="Calibri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04AA51-32AC-1C35-B09B-F65A2193DF5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89" y="4313868"/>
            <a:ext cx="2078328" cy="207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12486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72ABD6A-52BC-7821-ECE0-48DB6C5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CA9A411-4339-44B7-8335-6F2CAE46FC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80000"/>
            </a:pP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9DE25-7350-4299-8A3B-772563C4B8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913" y="1960488"/>
            <a:ext cx="11306174" cy="42100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2916561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672ABD6A-52BC-7821-ECE0-48DB6C509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E5B1084-8A9C-EE97-8A0A-24677F064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913" y="1962303"/>
            <a:ext cx="5058727" cy="42284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742950" indent="-285750">
              <a:buFont typeface="Wingdings" panose="05000000000000000000" pitchFamily="2" charset="2"/>
              <a:buChar char="q"/>
              <a:defRPr lang="ru-RU" sz="1600" b="0" i="0" u="none" strike="noStrike" cap="none" spc="0" baseline="0" noProof="0" dirty="0">
                <a:solidFill>
                  <a:srgbClr val="000000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914400" indent="0">
              <a:buNone/>
              <a:defRPr sz="24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ygre"/>
                <a:ea typeface="+mj-ea"/>
                <a:cs typeface="+mj-cs"/>
                <a:sym typeface="Calibri"/>
              </a:rPr>
              <a:t>Уровень 1</a:t>
            </a:r>
          </a:p>
          <a:p>
            <a:pPr marL="723900" marR="0" lvl="1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ygre"/>
                <a:ea typeface="+mj-ea"/>
                <a:cs typeface="+mj-cs"/>
                <a:sym typeface="Calibri"/>
              </a:rPr>
              <a:t>Уровень 2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ygre"/>
              <a:ea typeface="Calibri"/>
              <a:cs typeface="Calibri"/>
              <a:sym typeface="Calibri"/>
            </a:endParaRP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290A5277-5CCB-00D2-2AAC-EC23D0DF32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20166" y="1962303"/>
            <a:ext cx="5728922" cy="42284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None/>
              <a:def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ygre"/>
                <a:ea typeface="Calibri"/>
                <a:cs typeface="Calibri"/>
                <a:sym typeface="Calibri"/>
              </a:defRPr>
            </a:lvl1pPr>
            <a:lvl2pPr marL="742950" indent="-285750">
              <a:buNone/>
              <a:defRPr lang="ru-RU" sz="1600" b="0" i="0" u="none" strike="noStrike" cap="none" spc="0" baseline="0" noProof="0" dirty="0">
                <a:solidFill>
                  <a:srgbClr val="000000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ygre"/>
                <a:ea typeface="+mj-ea"/>
                <a:cs typeface="+mj-cs"/>
                <a:sym typeface="Calibri"/>
              </a:rPr>
              <a:t>Уровень 1</a:t>
            </a:r>
          </a:p>
          <a:p>
            <a:pPr marL="723900" marR="0" lvl="1" indent="-2667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ygre"/>
                <a:ea typeface="+mj-ea"/>
                <a:cs typeface="+mj-cs"/>
                <a:sym typeface="Calibri"/>
              </a:rPr>
              <a:t>Уровень 2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ygre"/>
              <a:ea typeface="Calibri"/>
              <a:cs typeface="Calibri"/>
              <a:sym typeface="Calibri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96DC06-3D87-443C-8724-69F266837F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buClr>
                <a:schemeClr val="accent1"/>
              </a:buClr>
              <a:buSzPct val="80000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7775676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064FA7-33AC-45E0-A24E-BB5082A98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0183410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14">
            <a:extLst>
              <a:ext uri="{FF2B5EF4-FFF2-40B4-BE49-F238E27FC236}">
                <a16:creationId xmlns:a16="http://schemas.microsoft.com/office/drawing/2014/main" id="{09889C21-3191-5592-CEDF-111CE5937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E5B1084-8A9C-EE97-8A0A-24677F064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Прямая соединительная линия 13">
            <a:extLst>
              <a:ext uri="{FF2B5EF4-FFF2-40B4-BE49-F238E27FC236}">
                <a16:creationId xmlns:a16="http://schemas.microsoft.com/office/drawing/2014/main" id="{FBE42E75-0314-0925-0089-28F385A40880}"/>
              </a:ext>
            </a:extLst>
          </p:cNvPr>
          <p:cNvSpPr/>
          <p:nvPr/>
        </p:nvSpPr>
        <p:spPr>
          <a:xfrm>
            <a:off x="442912" y="2359131"/>
            <a:ext cx="1147763" cy="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FE8728D-456E-9BD6-B148-B6618529FB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2881443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D926F321-2D2D-96C4-6061-7894092C7A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16693" y="2435378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Прямая соединительная линия 13">
            <a:extLst>
              <a:ext uri="{FF2B5EF4-FFF2-40B4-BE49-F238E27FC236}">
                <a16:creationId xmlns:a16="http://schemas.microsoft.com/office/drawing/2014/main" id="{23602D51-38BD-D840-5633-A505A6411204}"/>
              </a:ext>
            </a:extLst>
          </p:cNvPr>
          <p:cNvSpPr/>
          <p:nvPr/>
        </p:nvSpPr>
        <p:spPr>
          <a:xfrm>
            <a:off x="4016692" y="2359131"/>
            <a:ext cx="1147763" cy="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B75F5C60-9CCF-DC1D-6037-3237313BAB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6693" y="2881443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200" b="0" i="0" u="none" strike="noStrike" cap="none" spc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9A5C5E-CDF7-9EF9-DD15-A19636EDD6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Прямая соединительная линия 13">
            <a:extLst>
              <a:ext uri="{FF2B5EF4-FFF2-40B4-BE49-F238E27FC236}">
                <a16:creationId xmlns:a16="http://schemas.microsoft.com/office/drawing/2014/main" id="{8AE1FEEE-01D3-F34D-BD3B-B335C22A5938}"/>
              </a:ext>
            </a:extLst>
          </p:cNvPr>
          <p:cNvSpPr/>
          <p:nvPr/>
        </p:nvSpPr>
        <p:spPr>
          <a:xfrm>
            <a:off x="442912" y="4536792"/>
            <a:ext cx="1147763" cy="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E9DBD354-DB42-AEA7-2012-B4DB1FAA86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DB330DF0-9A1F-397B-B13D-1B892F0EE2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16693" y="4613039"/>
            <a:ext cx="2917507" cy="376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Прямая соединительная линия 13">
            <a:extLst>
              <a:ext uri="{FF2B5EF4-FFF2-40B4-BE49-F238E27FC236}">
                <a16:creationId xmlns:a16="http://schemas.microsoft.com/office/drawing/2014/main" id="{F6FB8021-37CE-744D-CA0F-EBA4F94083E8}"/>
              </a:ext>
            </a:extLst>
          </p:cNvPr>
          <p:cNvSpPr/>
          <p:nvPr/>
        </p:nvSpPr>
        <p:spPr>
          <a:xfrm>
            <a:off x="4016692" y="4536792"/>
            <a:ext cx="1147763" cy="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F46916A2-4BBA-F289-088E-2E22B5B6BF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16693" y="5059104"/>
            <a:ext cx="2917507" cy="116477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ru-RU" sz="1200" b="0" i="0" u="none" strike="noStrike" cap="none" spc="0" baseline="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en-US"/>
              <a:t>Click to edit Master text styles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407F6C-138C-5705-001A-26F4B2773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646565" y="5312565"/>
            <a:ext cx="992332" cy="2098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F191B-C1BA-4F3D-BB2E-C9CBB1EA85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2" y="789446"/>
            <a:ext cx="6491288" cy="1325563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044856606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>
            <a:extLst>
              <a:ext uri="{FF2B5EF4-FFF2-40B4-BE49-F238E27FC236}">
                <a16:creationId xmlns:a16="http://schemas.microsoft.com/office/drawing/2014/main" id="{3BE7FB86-920B-8270-B828-48DF88E93BE4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442913" y="2855829"/>
            <a:ext cx="2626882" cy="1103491"/>
          </a:xfrm>
          <a:prstGeom prst="rect">
            <a:avLst/>
          </a:prstGeom>
        </p:spPr>
        <p:txBody>
          <a:bodyPr/>
          <a:lstStyle/>
          <a:p>
            <a:r>
              <a:rPr lang="ru-RU" noProof="0" dirty="0"/>
              <a:t>Текст заголовка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FCD80F4-2B46-8B5C-84F0-8D24779A609B}"/>
              </a:ext>
            </a:extLst>
          </p:cNvPr>
          <p:cNvSpPr/>
          <p:nvPr/>
        </p:nvSpPr>
        <p:spPr>
          <a:xfrm>
            <a:off x="3533900" y="634114"/>
            <a:ext cx="2626882" cy="55897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6C2679-7C10-1BB5-2812-C42714FF6FC1}"/>
              </a:ext>
            </a:extLst>
          </p:cNvPr>
          <p:cNvSpPr/>
          <p:nvPr/>
        </p:nvSpPr>
        <p:spPr>
          <a:xfrm>
            <a:off x="9281310" y="634116"/>
            <a:ext cx="2626882" cy="55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4B22B0-2C81-8492-7877-652ACA961AB9}"/>
              </a:ext>
            </a:extLst>
          </p:cNvPr>
          <p:cNvCxnSpPr>
            <a:cxnSpLocks/>
          </p:cNvCxnSpPr>
          <p:nvPr/>
        </p:nvCxnSpPr>
        <p:spPr>
          <a:xfrm>
            <a:off x="0" y="6223883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один скругленный угол 9">
            <a:extLst>
              <a:ext uri="{FF2B5EF4-FFF2-40B4-BE49-F238E27FC236}">
                <a16:creationId xmlns:a16="http://schemas.microsoft.com/office/drawing/2014/main" id="{7BC7E80C-7C06-3542-9E2D-F5E9A3360131}"/>
              </a:ext>
            </a:extLst>
          </p:cNvPr>
          <p:cNvSpPr/>
          <p:nvPr/>
        </p:nvSpPr>
        <p:spPr>
          <a:xfrm rot="10800000">
            <a:off x="11479904" y="634114"/>
            <a:ext cx="419100" cy="419100"/>
          </a:xfrm>
          <a:prstGeom prst="round1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" name="Прямоугольник: один скругленный угол 10">
            <a:extLst>
              <a:ext uri="{FF2B5EF4-FFF2-40B4-BE49-F238E27FC236}">
                <a16:creationId xmlns:a16="http://schemas.microsoft.com/office/drawing/2014/main" id="{BF693AE2-02D1-042B-A0D4-60EEA1283A91}"/>
              </a:ext>
            </a:extLst>
          </p:cNvPr>
          <p:cNvSpPr/>
          <p:nvPr/>
        </p:nvSpPr>
        <p:spPr>
          <a:xfrm rot="10800000">
            <a:off x="5737088" y="634114"/>
            <a:ext cx="419100" cy="419100"/>
          </a:xfrm>
          <a:prstGeom prst="round1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DA6F174-A588-CA65-8B35-C29FF6502BFC}"/>
              </a:ext>
            </a:extLst>
          </p:cNvPr>
          <p:cNvSpPr/>
          <p:nvPr/>
        </p:nvSpPr>
        <p:spPr>
          <a:xfrm>
            <a:off x="6405308" y="634116"/>
            <a:ext cx="2626882" cy="55897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один скругленный угол 12">
            <a:extLst>
              <a:ext uri="{FF2B5EF4-FFF2-40B4-BE49-F238E27FC236}">
                <a16:creationId xmlns:a16="http://schemas.microsoft.com/office/drawing/2014/main" id="{A43363A3-37AF-E933-3542-8BB9C7BA89AE}"/>
              </a:ext>
            </a:extLst>
          </p:cNvPr>
          <p:cNvSpPr/>
          <p:nvPr/>
        </p:nvSpPr>
        <p:spPr>
          <a:xfrm rot="10800000">
            <a:off x="8608496" y="634114"/>
            <a:ext cx="419100" cy="419100"/>
          </a:xfrm>
          <a:prstGeom prst="round1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E3FC8-B7EF-D327-4E9C-7A2ABD85C7D9}"/>
              </a:ext>
            </a:extLst>
          </p:cNvPr>
          <p:cNvSpPr txBox="1"/>
          <p:nvPr/>
        </p:nvSpPr>
        <p:spPr>
          <a:xfrm>
            <a:off x="11638158" y="730049"/>
            <a:ext cx="1025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F2F2F2"/>
                </a:solidFill>
                <a:latin typeface="Cygre" panose="02000503000000000000" pitchFamily="2" charset="-52"/>
              </a:rPr>
              <a:t>3</a:t>
            </a:r>
            <a:endParaRPr lang="ru-RU" sz="1600" dirty="0">
              <a:solidFill>
                <a:srgbClr val="F2F2F2"/>
              </a:solidFill>
              <a:latin typeface="Cygre" panose="02000503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451CD-999F-451D-271A-42E55AF28E1A}"/>
              </a:ext>
            </a:extLst>
          </p:cNvPr>
          <p:cNvSpPr txBox="1"/>
          <p:nvPr/>
        </p:nvSpPr>
        <p:spPr>
          <a:xfrm>
            <a:off x="5912975" y="730049"/>
            <a:ext cx="673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F2F2F2"/>
                </a:solidFill>
                <a:latin typeface="Cygre" panose="02000503000000000000" pitchFamily="2" charset="-52"/>
              </a:rPr>
              <a:t>1</a:t>
            </a:r>
            <a:endParaRPr lang="ru-RU" sz="1600" dirty="0">
              <a:solidFill>
                <a:srgbClr val="F2F2F2"/>
              </a:solidFill>
              <a:latin typeface="Cygre" panose="02000503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A0EE70-D9F8-85C1-7B49-0641C930B55D}"/>
              </a:ext>
            </a:extLst>
          </p:cNvPr>
          <p:cNvSpPr txBox="1"/>
          <p:nvPr/>
        </p:nvSpPr>
        <p:spPr>
          <a:xfrm>
            <a:off x="8766750" y="730049"/>
            <a:ext cx="10259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F2F2F2"/>
                </a:solidFill>
                <a:latin typeface="Cygre" panose="02000503000000000000" pitchFamily="2" charset="-52"/>
              </a:rPr>
              <a:t>2</a:t>
            </a:r>
            <a:endParaRPr lang="ru-RU" sz="1600" dirty="0">
              <a:solidFill>
                <a:srgbClr val="F2F2F2"/>
              </a:solidFill>
              <a:latin typeface="Cygre" panose="02000503000000000000" pitchFamily="2" charset="-52"/>
            </a:endParaRPr>
          </a:p>
        </p:txBody>
      </p:sp>
      <p:pic>
        <p:nvPicPr>
          <p:cNvPr id="19" name="Рисунок 52" descr="Рисунок 52">
            <a:extLst>
              <a:ext uri="{FF2B5EF4-FFF2-40B4-BE49-F238E27FC236}">
                <a16:creationId xmlns:a16="http://schemas.microsoft.com/office/drawing/2014/main" id="{57EFEAA4-339F-DE89-C71B-E7103D3DC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H="1">
            <a:off x="9835798" y="4676194"/>
            <a:ext cx="992333" cy="209853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CustomShape 1">
            <a:extLst>
              <a:ext uri="{FF2B5EF4-FFF2-40B4-BE49-F238E27FC236}">
                <a16:creationId xmlns:a16="http://schemas.microsoft.com/office/drawing/2014/main" id="{50325C96-9D3B-E387-FACB-486876575121}"/>
              </a:ext>
            </a:extLst>
          </p:cNvPr>
          <p:cNvSpPr txBox="1"/>
          <p:nvPr/>
        </p:nvSpPr>
        <p:spPr>
          <a:xfrm>
            <a:off x="3759251" y="890184"/>
            <a:ext cx="8318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179999" indent="-179999" defTabSz="383956">
              <a:lnSpc>
                <a:spcPct val="90000"/>
              </a:lnSpc>
              <a:buSzPct val="100000"/>
              <a:buFont typeface="PT Astra Fact"/>
              <a:buChar char="›"/>
              <a:defRPr sz="3600">
                <a:solidFill>
                  <a:srgbClr val="CD3B17"/>
                </a:solidFill>
                <a:latin typeface="PT Astra Fact"/>
                <a:ea typeface="PT Astra Fact"/>
                <a:cs typeface="PT Astra Fact"/>
                <a:sym typeface="PT Astra Fact"/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61B130A9-12EB-0A73-C230-A931198D8088}"/>
              </a:ext>
            </a:extLst>
          </p:cNvPr>
          <p:cNvSpPr txBox="1"/>
          <p:nvPr/>
        </p:nvSpPr>
        <p:spPr>
          <a:xfrm>
            <a:off x="6638018" y="890184"/>
            <a:ext cx="8318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179999" indent="-179999" defTabSz="383956">
              <a:lnSpc>
                <a:spcPct val="90000"/>
              </a:lnSpc>
              <a:buSzPct val="100000"/>
              <a:buFont typeface="PT Astra Fact"/>
              <a:buChar char="›"/>
              <a:defRPr sz="3600">
                <a:solidFill>
                  <a:srgbClr val="CD3B17"/>
                </a:solidFill>
                <a:latin typeface="PT Astra Fact"/>
                <a:ea typeface="PT Astra Fact"/>
                <a:cs typeface="PT Astra Fact"/>
                <a:sym typeface="PT Astra Fact"/>
              </a:defRPr>
            </a:lvl1pPr>
          </a:lstStyle>
          <a:p>
            <a:r>
              <a:t> </a:t>
            </a:r>
          </a:p>
        </p:txBody>
      </p:sp>
      <p:sp>
        <p:nvSpPr>
          <p:cNvPr id="22" name="CustomShape 1">
            <a:extLst>
              <a:ext uri="{FF2B5EF4-FFF2-40B4-BE49-F238E27FC236}">
                <a16:creationId xmlns:a16="http://schemas.microsoft.com/office/drawing/2014/main" id="{B27C8A36-6D0A-EF49-89DE-CEF6B128DEFD}"/>
              </a:ext>
            </a:extLst>
          </p:cNvPr>
          <p:cNvSpPr txBox="1"/>
          <p:nvPr/>
        </p:nvSpPr>
        <p:spPr>
          <a:xfrm>
            <a:off x="9506464" y="890184"/>
            <a:ext cx="83185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marL="179999" indent="-179999" defTabSz="383956">
              <a:lnSpc>
                <a:spcPct val="90000"/>
              </a:lnSpc>
              <a:buSzPct val="100000"/>
              <a:buFont typeface="PT Astra Fact"/>
              <a:buChar char="›"/>
              <a:defRPr sz="3600">
                <a:solidFill>
                  <a:srgbClr val="CD3B17"/>
                </a:solidFill>
                <a:latin typeface="PT Astra Fact"/>
                <a:ea typeface="PT Astra Fact"/>
                <a:cs typeface="PT Astra Fact"/>
                <a:sym typeface="PT Astra Fact"/>
              </a:defRPr>
            </a:lvl1pPr>
          </a:lstStyle>
          <a:p>
            <a:r>
              <a:t> </a:t>
            </a:r>
          </a:p>
        </p:txBody>
      </p:sp>
      <p:pic>
        <p:nvPicPr>
          <p:cNvPr id="23" name="Рисунок 59" descr="Рисунок 59">
            <a:extLst>
              <a:ext uri="{FF2B5EF4-FFF2-40B4-BE49-F238E27FC236}">
                <a16:creationId xmlns:a16="http://schemas.microsoft.com/office/drawing/2014/main" id="{28F29B74-27F4-2870-AD96-D7C10FE57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608703" y="4669728"/>
            <a:ext cx="992333" cy="2098539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Прямоугольник 74">
            <a:extLst>
              <a:ext uri="{FF2B5EF4-FFF2-40B4-BE49-F238E27FC236}">
                <a16:creationId xmlns:a16="http://schemas.microsoft.com/office/drawing/2014/main" id="{5F08D90E-F7C7-D43E-3917-51FA9244477A}"/>
              </a:ext>
            </a:extLst>
          </p:cNvPr>
          <p:cNvSpPr/>
          <p:nvPr/>
        </p:nvSpPr>
        <p:spPr>
          <a:xfrm>
            <a:off x="6409902" y="5222831"/>
            <a:ext cx="2622289" cy="542173"/>
          </a:xfrm>
          <a:prstGeom prst="rect">
            <a:avLst/>
          </a:prstGeom>
          <a:solidFill>
            <a:srgbClr val="CC3B0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32C5161D-058E-CAC6-E954-7E6CC01EA8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7316" y="1260233"/>
            <a:ext cx="2155659" cy="802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327B553-EDAC-8464-6C8B-532492F949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7317" y="2184400"/>
            <a:ext cx="2155658" cy="2265680"/>
          </a:xfrm>
          <a:prstGeom prst="rect">
            <a:avLst/>
          </a:prstGeom>
        </p:spPr>
        <p:txBody>
          <a:bodyPr>
            <a:normAutofit/>
          </a:bodyPr>
          <a:lstStyle>
            <a:lvl1pPr marL="190500" marR="0" indent="-190500" algn="l" defTabSz="914400" rtl="0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kumimoji="0" lang="ru-RU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Текст 32">
            <a:extLst>
              <a:ext uri="{FF2B5EF4-FFF2-40B4-BE49-F238E27FC236}">
                <a16:creationId xmlns:a16="http://schemas.microsoft.com/office/drawing/2014/main" id="{8ADDD80C-D2EF-E896-F96B-BDB68BE0F0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38018" y="1260233"/>
            <a:ext cx="2155659" cy="802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2898DED5-2FE5-3A6D-09F6-3C42F1726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38019" y="2184400"/>
            <a:ext cx="2155658" cy="2265680"/>
          </a:xfrm>
          <a:prstGeom prst="rect">
            <a:avLst/>
          </a:prstGeom>
        </p:spPr>
        <p:txBody>
          <a:bodyPr>
            <a:normAutofit/>
          </a:bodyPr>
          <a:lstStyle>
            <a:lvl1pPr marL="190500" marR="0" indent="-190500" algn="l" defTabSz="914400" rtl="0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kumimoji="0" lang="ru-RU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E1EC7F0-AF48-E27B-A118-F9732D51E8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09604" y="1260233"/>
            <a:ext cx="2155659" cy="80224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2000" b="0" i="0" u="none" strike="noStrike" cap="none" spc="0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95333370-01EB-1C09-35AB-CE1DF164A75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09605" y="2184400"/>
            <a:ext cx="2155658" cy="2265680"/>
          </a:xfrm>
          <a:prstGeom prst="rect">
            <a:avLst/>
          </a:prstGeom>
        </p:spPr>
        <p:txBody>
          <a:bodyPr>
            <a:normAutofit/>
          </a:bodyPr>
          <a:lstStyle>
            <a:lvl1pPr marL="190500" marR="0" indent="-190500" algn="l" defTabSz="914400" rtl="0" fontAlgn="auto" latinLnBrk="0" hangingPunct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kumimoji="0" lang="ru-RU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58783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836007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4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3" descr="Рисунок 33">
            <a:extLst>
              <a:ext uri="{FF2B5EF4-FFF2-40B4-BE49-F238E27FC236}">
                <a16:creationId xmlns:a16="http://schemas.microsoft.com/office/drawing/2014/main" id="{A868D869-E9BB-B118-2269-4DF04FDB46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1461"/>
          <a:stretch>
            <a:fillRect/>
          </a:stretch>
        </p:blipFill>
        <p:spPr>
          <a:xfrm rot="16200000">
            <a:off x="10472460" y="4504342"/>
            <a:ext cx="1671478" cy="176760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ая соединительная линия 4">
            <a:extLst>
              <a:ext uri="{FF2B5EF4-FFF2-40B4-BE49-F238E27FC236}">
                <a16:creationId xmlns:a16="http://schemas.microsoft.com/office/drawing/2014/main" id="{5C84C6E6-0DE1-0871-39D2-3264F20EDEB5}"/>
              </a:ext>
            </a:extLst>
          </p:cNvPr>
          <p:cNvSpPr/>
          <p:nvPr/>
        </p:nvSpPr>
        <p:spPr>
          <a:xfrm>
            <a:off x="0" y="6223882"/>
            <a:ext cx="12192000" cy="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/>
          <a:lstStyle/>
          <a:p>
            <a:pPr lvl="0"/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рямая соединительная линия 38">
            <a:extLst>
              <a:ext uri="{FF2B5EF4-FFF2-40B4-BE49-F238E27FC236}">
                <a16:creationId xmlns:a16="http://schemas.microsoft.com/office/drawing/2014/main" id="{39A4A9BA-002C-FA86-D82C-B24A38176690}"/>
              </a:ext>
            </a:extLst>
          </p:cNvPr>
          <p:cNvSpPr/>
          <p:nvPr/>
        </p:nvSpPr>
        <p:spPr>
          <a:xfrm flipH="1">
            <a:off x="4498107" y="-3108"/>
            <a:ext cx="1" cy="686421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/>
          <a:lstStyle/>
          <a:p>
            <a:endParaRPr/>
          </a:p>
        </p:txBody>
      </p:sp>
      <p:pic>
        <p:nvPicPr>
          <p:cNvPr id="5" name="Рисунок 1">
            <a:extLst>
              <a:ext uri="{FF2B5EF4-FFF2-40B4-BE49-F238E27FC236}">
                <a16:creationId xmlns:a16="http://schemas.microsoft.com/office/drawing/2014/main" id="{EAAAA8ED-28BB-331F-C84C-68BB33D8F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72173"/>
            <a:ext cx="714464" cy="283991"/>
          </a:xfrm>
          <a:prstGeom prst="rect">
            <a:avLst/>
          </a:prstGeom>
        </p:spPr>
      </p:pic>
      <p:cxnSp>
        <p:nvCxnSpPr>
          <p:cNvPr id="9" name="Прямая соединительная линия 2">
            <a:extLst>
              <a:ext uri="{FF2B5EF4-FFF2-40B4-BE49-F238E27FC236}">
                <a16:creationId xmlns:a16="http://schemas.microsoft.com/office/drawing/2014/main" id="{10DBC4D8-9EF0-3E47-BA5E-A99A70CFF26F}"/>
              </a:ext>
            </a:extLst>
          </p:cNvPr>
          <p:cNvCxnSpPr>
            <a:cxnSpLocks/>
          </p:cNvCxnSpPr>
          <p:nvPr/>
        </p:nvCxnSpPr>
        <p:spPr>
          <a:xfrm>
            <a:off x="0" y="634117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95724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t">
            <a:normAutofit/>
          </a:bodyPr>
          <a:lstStyle/>
          <a:p>
            <a:r>
              <a:rPr lang="ru-RU" noProof="0" dirty="0"/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42911" y="2346960"/>
            <a:ext cx="11306175" cy="3868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rPr lang="ru-RU" dirty="0"/>
              <a:t>Уровень 1</a:t>
            </a:r>
          </a:p>
          <a:p>
            <a:pPr lvl="1"/>
            <a:r>
              <a:rPr lang="ru-RU" dirty="0"/>
              <a:t>Уровень 2</a:t>
            </a: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17A3CF9A-E3EE-A1F2-7B4D-46F7CF625D52}"/>
              </a:ext>
            </a:extLst>
          </p:cNvPr>
          <p:cNvSpPr txBox="1">
            <a:spLocks/>
          </p:cNvSpPr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t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BFBFBF"/>
                </a:solidFill>
                <a:effectLst/>
                <a:uFillTx/>
                <a:latin typeface="Cygre"/>
                <a:ea typeface="Cygre"/>
                <a:cs typeface="Cygre"/>
                <a:sym typeface="Cygr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r"/>
            <a:fld id="{86CB4B4D-7CA3-9044-876B-883B54F8677D}" type="slidenum">
              <a:rPr lang="ru-RU" sz="1000" smtClean="0"/>
              <a:pPr algn="r"/>
              <a:t>‹#›</a:t>
            </a:fld>
            <a:endParaRPr lang="ru-RU" sz="1000" dirty="0"/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B46D50B2-0E04-4F06-AB87-7C0E1ADA0FE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42913" y="172173"/>
            <a:ext cx="714464" cy="283991"/>
          </a:xfrm>
          <a:prstGeom prst="rect">
            <a:avLst/>
          </a:prstGeom>
        </p:spPr>
      </p:pic>
      <p:cxnSp>
        <p:nvCxnSpPr>
          <p:cNvPr id="7" name="Прямая соединительная линия 2">
            <a:extLst>
              <a:ext uri="{FF2B5EF4-FFF2-40B4-BE49-F238E27FC236}">
                <a16:creationId xmlns:a16="http://schemas.microsoft.com/office/drawing/2014/main" id="{E179D9E7-29C4-4058-9ADD-E78D3B36D4EB}"/>
              </a:ext>
            </a:extLst>
          </p:cNvPr>
          <p:cNvCxnSpPr>
            <a:cxnSpLocks/>
          </p:cNvCxnSpPr>
          <p:nvPr/>
        </p:nvCxnSpPr>
        <p:spPr>
          <a:xfrm>
            <a:off x="0" y="634117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D94DEA0-D260-48DE-A2C7-64CAAF7AE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</p:spPr>
        <p:txBody>
          <a:bodyPr vert="horz" wrap="square" lIns="36000" tIns="36000" rIns="36000" bIns="36000" rtlCol="0" anchor="b" anchorCtr="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lang="en-US" sz="833" i="1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buClr>
                <a:schemeClr val="accent1"/>
              </a:buClr>
              <a:buSzPct val="80000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014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000000"/>
          </a:solidFill>
          <a:uFillTx/>
          <a:latin typeface="+mj-l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C5C2B"/>
        </a:buClr>
        <a:buSzPct val="100000"/>
        <a:buFont typeface="Inter Tight" pitchFamily="2" charset="0"/>
        <a:buChar char="›"/>
        <a:tabLst/>
        <a:defRPr sz="2000" b="0" i="0" u="none" strike="noStrike" cap="none" spc="0" baseline="0">
          <a:solidFill>
            <a:srgbClr val="000000"/>
          </a:solidFill>
          <a:uFillTx/>
          <a:latin typeface="+mn-lt"/>
          <a:ea typeface="+mj-ea"/>
          <a:cs typeface="+mj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rgbClr val="000000"/>
          </a:solidFill>
          <a:uFillTx/>
          <a:latin typeface="+mn-lt"/>
          <a:ea typeface="+mj-ea"/>
          <a:cs typeface="+mj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C5C2B"/>
        </a:buClr>
        <a:buSzPct val="100000"/>
        <a:buFont typeface="Inter Tight" pitchFamily="2" charset="0"/>
        <a:buChar char="›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C5C2B"/>
        </a:buClr>
        <a:buSzPct val="100000"/>
        <a:buFont typeface="Inter Tight" pitchFamily="2" charset="0"/>
        <a:buChar char="›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>
          <a:srgbClr val="FC5C2B"/>
        </a:buClr>
        <a:buSzPct val="100000"/>
        <a:buFont typeface="Inter Tight" pitchFamily="2" charset="0"/>
        <a:buChar char="›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lck.ru/3DJ4CP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88954" y="2622901"/>
            <a:ext cx="8179119" cy="1325563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5400" b="0" strike="noStrike" spc="-1" dirty="0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Отладка планировщика PostgreSQL</a:t>
            </a:r>
            <a:endParaRPr lang="ru-RU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 sz="quarter" idx="15"/>
          </p:nvPr>
        </p:nvSpPr>
        <p:spPr>
          <a:xfrm>
            <a:off x="588955" y="4122033"/>
            <a:ext cx="8179117" cy="1229407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ru-RU" sz="2000" b="0" strike="noStrike" spc="-1" dirty="0">
                <a:solidFill>
                  <a:schemeClr val="accent2"/>
                </a:solidFill>
                <a:latin typeface="Cygre"/>
                <a:ea typeface="Cygre"/>
              </a:rPr>
              <a:t>Сергей Соловьев, «</a:t>
            </a:r>
            <a:r>
              <a:rPr lang="ru-RU" sz="2000" b="0" strike="noStrike" spc="-1" dirty="0" err="1">
                <a:solidFill>
                  <a:schemeClr val="accent2"/>
                </a:solidFill>
                <a:latin typeface="Cygre"/>
                <a:ea typeface="Cygre"/>
              </a:rPr>
              <a:t>Тантор</a:t>
            </a:r>
            <a:r>
              <a:rPr lang="ru-RU" sz="2000" b="0" strike="noStrike" spc="-1" dirty="0">
                <a:solidFill>
                  <a:schemeClr val="accent2"/>
                </a:solidFill>
                <a:latin typeface="Cygre"/>
                <a:ea typeface="Cygre"/>
              </a:rPr>
              <a:t> </a:t>
            </a:r>
            <a:r>
              <a:rPr lang="ru-RU" sz="2000" b="0" strike="noStrike" spc="-1" dirty="0" err="1">
                <a:solidFill>
                  <a:schemeClr val="accent2"/>
                </a:solidFill>
                <a:latin typeface="Cygre"/>
                <a:ea typeface="Cygre"/>
              </a:rPr>
              <a:t>Лабс</a:t>
            </a:r>
            <a:r>
              <a:rPr lang="ru-RU" sz="2000" b="0" strike="noStrike" spc="-1" dirty="0">
                <a:solidFill>
                  <a:schemeClr val="accent2"/>
                </a:solidFill>
                <a:latin typeface="Cygre"/>
                <a:ea typeface="Cygre"/>
              </a:rPr>
              <a:t>»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Прямоугольник 5">
            <a:extLst>
              <a:ext uri="{FF2B5EF4-FFF2-40B4-BE49-F238E27FC236}">
                <a16:creationId xmlns:a16="http://schemas.microsoft.com/office/drawing/2014/main" id="{179FB38B-F671-422D-97AB-20BFBBD35FBB}"/>
              </a:ext>
            </a:extLst>
          </p:cNvPr>
          <p:cNvSpPr/>
          <p:nvPr/>
        </p:nvSpPr>
        <p:spPr>
          <a:xfrm>
            <a:off x="542300" y="495198"/>
            <a:ext cx="59683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842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PG </a:t>
            </a:r>
            <a:r>
              <a:rPr lang="en-US" sz="2800" b="1" dirty="0" err="1">
                <a:solidFill>
                  <a:srgbClr val="0842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BootCamp</a:t>
            </a:r>
            <a:r>
              <a:rPr lang="en-US" sz="2800" b="1" dirty="0">
                <a:solidFill>
                  <a:srgbClr val="0842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Russia 2024 Kazan</a:t>
            </a:r>
            <a:endParaRPr lang="ru-RU" sz="2800" b="1" dirty="0">
              <a:solidFill>
                <a:srgbClr val="08427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6CF7D-EC10-4DB3-9D64-8A83160DA1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1905" y="515898"/>
            <a:ext cx="2653335" cy="5011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/>
              <a:t>Быстрое начало отладки</a:t>
            </a:r>
          </a:p>
        </p:txBody>
      </p:sp>
      <p:grpSp>
        <p:nvGrpSpPr>
          <p:cNvPr id="3" name="Graphic 109">
            <a:extLst>
              <a:ext uri="{FF2B5EF4-FFF2-40B4-BE49-F238E27FC236}">
                <a16:creationId xmlns:a16="http://schemas.microsoft.com/office/drawing/2014/main" id="{4834CDAE-7D5E-44FD-AD89-5597AE606989}"/>
              </a:ext>
            </a:extLst>
          </p:cNvPr>
          <p:cNvGrpSpPr/>
          <p:nvPr/>
        </p:nvGrpSpPr>
        <p:grpSpPr>
          <a:xfrm>
            <a:off x="485468" y="2292120"/>
            <a:ext cx="11202948" cy="3700191"/>
            <a:chOff x="485468" y="2292120"/>
            <a:chExt cx="11202948" cy="3700191"/>
          </a:xfrm>
          <a:noFill/>
        </p:grpSpPr>
        <p:grpSp>
          <p:nvGrpSpPr>
            <p:cNvPr id="4" name="Graphic 109">
              <a:extLst>
                <a:ext uri="{FF2B5EF4-FFF2-40B4-BE49-F238E27FC236}">
                  <a16:creationId xmlns:a16="http://schemas.microsoft.com/office/drawing/2014/main" id="{DB599CD9-AB59-47F6-8F60-F2D3F92F23FB}"/>
                </a:ext>
              </a:extLst>
            </p:cNvPr>
            <p:cNvGrpSpPr/>
            <p:nvPr/>
          </p:nvGrpSpPr>
          <p:grpSpPr>
            <a:xfrm>
              <a:off x="485468" y="2774753"/>
              <a:ext cx="4320696" cy="3217558"/>
              <a:chOff x="485468" y="2774753"/>
              <a:chExt cx="4320696" cy="3217558"/>
            </a:xfrm>
            <a:noFill/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694131A-A6B2-44FD-B74C-C1A276CFAEF4}"/>
                  </a:ext>
                </a:extLst>
              </p:cNvPr>
              <p:cNvSpPr/>
              <p:nvPr/>
            </p:nvSpPr>
            <p:spPr>
              <a:xfrm>
                <a:off x="485468" y="2774753"/>
                <a:ext cx="4320696" cy="3217558"/>
              </a:xfrm>
              <a:custGeom>
                <a:avLst/>
                <a:gdLst>
                  <a:gd name="connsiteX0" fmla="*/ 0 w 4320696"/>
                  <a:gd name="connsiteY0" fmla="*/ 0 h 3217558"/>
                  <a:gd name="connsiteX1" fmla="*/ 4320697 w 4320696"/>
                  <a:gd name="connsiteY1" fmla="*/ 0 h 3217558"/>
                  <a:gd name="connsiteX2" fmla="*/ 4320697 w 4320696"/>
                  <a:gd name="connsiteY2" fmla="*/ 3217559 h 3217558"/>
                  <a:gd name="connsiteX3" fmla="*/ 0 w 4320696"/>
                  <a:gd name="connsiteY3" fmla="*/ 3217559 h 321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20696" h="3217558">
                    <a:moveTo>
                      <a:pt x="0" y="0"/>
                    </a:moveTo>
                    <a:lnTo>
                      <a:pt x="4320697" y="0"/>
                    </a:lnTo>
                    <a:lnTo>
                      <a:pt x="4320697" y="3217559"/>
                    </a:lnTo>
                    <a:lnTo>
                      <a:pt x="0" y="3217559"/>
                    </a:lnTo>
                    <a:close/>
                  </a:path>
                </a:pathLst>
              </a:custGeom>
              <a:noFill/>
              <a:ln w="15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FC6FF98-4BB6-4873-82C3-F5B6ACCCE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08614" y="2887368"/>
                <a:ext cx="4289834" cy="2831451"/>
              </a:xfrm>
              <a:custGeom>
                <a:avLst/>
                <a:gdLst>
                  <a:gd name="connsiteX0" fmla="*/ -1 w 4289834"/>
                  <a:gd name="connsiteY0" fmla="*/ -1 h 2831451"/>
                  <a:gd name="connsiteX1" fmla="*/ 4289834 w 4289834"/>
                  <a:gd name="connsiteY1" fmla="*/ -1 h 2831451"/>
                  <a:gd name="connsiteX2" fmla="*/ 4289834 w 4289834"/>
                  <a:gd name="connsiteY2" fmla="*/ 2831451 h 2831451"/>
                  <a:gd name="connsiteX3" fmla="*/ -1 w 4289834"/>
                  <a:gd name="connsiteY3" fmla="*/ 2831451 h 28314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9834" h="2831451">
                    <a:moveTo>
                      <a:pt x="-1" y="-1"/>
                    </a:moveTo>
                    <a:lnTo>
                      <a:pt x="4289834" y="-1"/>
                    </a:lnTo>
                    <a:lnTo>
                      <a:pt x="4289834" y="2831451"/>
                    </a:lnTo>
                    <a:lnTo>
                      <a:pt x="-1" y="2831451"/>
                    </a:lnTo>
                    <a:close/>
                  </a:path>
                </a:pathLst>
              </a:custGeom>
            </p:spPr>
          </p:pic>
        </p:grpSp>
        <p:grpSp>
          <p:nvGrpSpPr>
            <p:cNvPr id="7" name="Graphic 109">
              <a:extLst>
                <a:ext uri="{FF2B5EF4-FFF2-40B4-BE49-F238E27FC236}">
                  <a16:creationId xmlns:a16="http://schemas.microsoft.com/office/drawing/2014/main" id="{075369BE-A736-4B8B-ABEC-E1699F07745C}"/>
                </a:ext>
              </a:extLst>
            </p:cNvPr>
            <p:cNvGrpSpPr/>
            <p:nvPr/>
          </p:nvGrpSpPr>
          <p:grpSpPr>
            <a:xfrm>
              <a:off x="5114785" y="2774753"/>
              <a:ext cx="6573631" cy="3217558"/>
              <a:chOff x="5114785" y="2774753"/>
              <a:chExt cx="6573631" cy="3217558"/>
            </a:xfrm>
            <a:no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EF9F85E6-5C19-4AEA-9F5C-46BD146021F3}"/>
                  </a:ext>
                </a:extLst>
              </p:cNvPr>
              <p:cNvSpPr/>
              <p:nvPr/>
            </p:nvSpPr>
            <p:spPr>
              <a:xfrm>
                <a:off x="5114785" y="2774753"/>
                <a:ext cx="6573631" cy="3217558"/>
              </a:xfrm>
              <a:custGeom>
                <a:avLst/>
                <a:gdLst>
                  <a:gd name="connsiteX0" fmla="*/ 0 w 6573631"/>
                  <a:gd name="connsiteY0" fmla="*/ 0 h 3217558"/>
                  <a:gd name="connsiteX1" fmla="*/ 6573631 w 6573631"/>
                  <a:gd name="connsiteY1" fmla="*/ 0 h 3217558"/>
                  <a:gd name="connsiteX2" fmla="*/ 6573631 w 6573631"/>
                  <a:gd name="connsiteY2" fmla="*/ 3217559 h 3217558"/>
                  <a:gd name="connsiteX3" fmla="*/ 0 w 6573631"/>
                  <a:gd name="connsiteY3" fmla="*/ 3217559 h 3217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3631" h="3217558">
                    <a:moveTo>
                      <a:pt x="0" y="0"/>
                    </a:moveTo>
                    <a:lnTo>
                      <a:pt x="6573631" y="0"/>
                    </a:lnTo>
                    <a:lnTo>
                      <a:pt x="6573631" y="3217559"/>
                    </a:lnTo>
                    <a:lnTo>
                      <a:pt x="0" y="3217559"/>
                    </a:lnTo>
                    <a:close/>
                  </a:path>
                </a:pathLst>
              </a:custGeom>
              <a:noFill/>
              <a:ln w="15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7BDC84C-DF47-4EF4-8096-A26B30049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7932" y="2887368"/>
                <a:ext cx="6542769" cy="1673130"/>
              </a:xfrm>
              <a:custGeom>
                <a:avLst/>
                <a:gdLst>
                  <a:gd name="connsiteX0" fmla="*/ -1 w 6542769"/>
                  <a:gd name="connsiteY0" fmla="*/ -1 h 1673130"/>
                  <a:gd name="connsiteX1" fmla="*/ 6542769 w 6542769"/>
                  <a:gd name="connsiteY1" fmla="*/ -1 h 1673130"/>
                  <a:gd name="connsiteX2" fmla="*/ 6542769 w 6542769"/>
                  <a:gd name="connsiteY2" fmla="*/ 1673130 h 1673130"/>
                  <a:gd name="connsiteX3" fmla="*/ -1 w 6542769"/>
                  <a:gd name="connsiteY3" fmla="*/ 1673130 h 1673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42769" h="1673130">
                    <a:moveTo>
                      <a:pt x="-1" y="-1"/>
                    </a:moveTo>
                    <a:lnTo>
                      <a:pt x="6542769" y="-1"/>
                    </a:lnTo>
                    <a:lnTo>
                      <a:pt x="6542769" y="1673130"/>
                    </a:lnTo>
                    <a:lnTo>
                      <a:pt x="-1" y="1673130"/>
                    </a:lnTo>
                    <a:close/>
                  </a:path>
                </a:pathLst>
              </a:custGeom>
            </p:spPr>
          </p:pic>
        </p:grpSp>
        <p:grpSp>
          <p:nvGrpSpPr>
            <p:cNvPr id="10" name="Graphic 109">
              <a:extLst>
                <a:ext uri="{FF2B5EF4-FFF2-40B4-BE49-F238E27FC236}">
                  <a16:creationId xmlns:a16="http://schemas.microsoft.com/office/drawing/2014/main" id="{EBAFDC06-83CD-4E3F-96E0-6AF6E0AC8CD9}"/>
                </a:ext>
              </a:extLst>
            </p:cNvPr>
            <p:cNvGrpSpPr/>
            <p:nvPr/>
          </p:nvGrpSpPr>
          <p:grpSpPr>
            <a:xfrm>
              <a:off x="485468" y="2292120"/>
              <a:ext cx="925863" cy="482633"/>
              <a:chOff x="485468" y="2292120"/>
              <a:chExt cx="925863" cy="482633"/>
            </a:xfrm>
            <a:noFill/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D175FAA5-E65D-4429-8023-4F9DF7E3CC21}"/>
                  </a:ext>
                </a:extLst>
              </p:cNvPr>
              <p:cNvSpPr/>
              <p:nvPr/>
            </p:nvSpPr>
            <p:spPr>
              <a:xfrm>
                <a:off x="485468" y="2292120"/>
                <a:ext cx="925863" cy="482633"/>
              </a:xfrm>
              <a:custGeom>
                <a:avLst/>
                <a:gdLst>
                  <a:gd name="connsiteX0" fmla="*/ 0 w 925863"/>
                  <a:gd name="connsiteY0" fmla="*/ 0 h 482633"/>
                  <a:gd name="connsiteX1" fmla="*/ 925864 w 925863"/>
                  <a:gd name="connsiteY1" fmla="*/ 0 h 482633"/>
                  <a:gd name="connsiteX2" fmla="*/ 925864 w 925863"/>
                  <a:gd name="connsiteY2" fmla="*/ 482634 h 482633"/>
                  <a:gd name="connsiteX3" fmla="*/ 0 w 925863"/>
                  <a:gd name="connsiteY3" fmla="*/ 482634 h 482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25863" h="482633">
                    <a:moveTo>
                      <a:pt x="0" y="0"/>
                    </a:moveTo>
                    <a:lnTo>
                      <a:pt x="925864" y="0"/>
                    </a:lnTo>
                    <a:lnTo>
                      <a:pt x="925864" y="482634"/>
                    </a:lnTo>
                    <a:lnTo>
                      <a:pt x="0" y="482634"/>
                    </a:lnTo>
                    <a:close/>
                  </a:path>
                </a:pathLst>
              </a:custGeom>
              <a:noFill/>
              <a:ln w="15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3CA1FA6-BCFD-47BD-A9BC-6AFD0A1BD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614" y="2420822"/>
                <a:ext cx="895001" cy="273492"/>
              </a:xfrm>
              <a:custGeom>
                <a:avLst/>
                <a:gdLst>
                  <a:gd name="connsiteX0" fmla="*/ -1 w 895001"/>
                  <a:gd name="connsiteY0" fmla="*/ -1 h 273492"/>
                  <a:gd name="connsiteX1" fmla="*/ 895001 w 895001"/>
                  <a:gd name="connsiteY1" fmla="*/ -1 h 273492"/>
                  <a:gd name="connsiteX2" fmla="*/ 895001 w 895001"/>
                  <a:gd name="connsiteY2" fmla="*/ 273492 h 273492"/>
                  <a:gd name="connsiteX3" fmla="*/ -1 w 895001"/>
                  <a:gd name="connsiteY3" fmla="*/ 273492 h 2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95001" h="273492">
                    <a:moveTo>
                      <a:pt x="-1" y="-1"/>
                    </a:moveTo>
                    <a:lnTo>
                      <a:pt x="895001" y="-1"/>
                    </a:lnTo>
                    <a:lnTo>
                      <a:pt x="895001" y="273492"/>
                    </a:lnTo>
                    <a:lnTo>
                      <a:pt x="-1" y="273492"/>
                    </a:lnTo>
                    <a:close/>
                  </a:path>
                </a:pathLst>
              </a:custGeom>
            </p:spPr>
          </p:pic>
        </p:grpSp>
        <p:grpSp>
          <p:nvGrpSpPr>
            <p:cNvPr id="13" name="Graphic 109">
              <a:extLst>
                <a:ext uri="{FF2B5EF4-FFF2-40B4-BE49-F238E27FC236}">
                  <a16:creationId xmlns:a16="http://schemas.microsoft.com/office/drawing/2014/main" id="{231774D6-53FB-4142-A622-FEE4758D2B37}"/>
                </a:ext>
              </a:extLst>
            </p:cNvPr>
            <p:cNvGrpSpPr/>
            <p:nvPr/>
          </p:nvGrpSpPr>
          <p:grpSpPr>
            <a:xfrm>
              <a:off x="5114785" y="2292120"/>
              <a:ext cx="1080174" cy="482633"/>
              <a:chOff x="5114785" y="2292120"/>
              <a:chExt cx="1080174" cy="482633"/>
            </a:xfrm>
            <a:noFill/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D399E69-5542-4F2A-8C1F-8D7D5FBD9FB2}"/>
                  </a:ext>
                </a:extLst>
              </p:cNvPr>
              <p:cNvSpPr/>
              <p:nvPr/>
            </p:nvSpPr>
            <p:spPr>
              <a:xfrm>
                <a:off x="5114785" y="2292120"/>
                <a:ext cx="1080174" cy="482633"/>
              </a:xfrm>
              <a:custGeom>
                <a:avLst/>
                <a:gdLst>
                  <a:gd name="connsiteX0" fmla="*/ 0 w 1080174"/>
                  <a:gd name="connsiteY0" fmla="*/ 0 h 482633"/>
                  <a:gd name="connsiteX1" fmla="*/ 1080174 w 1080174"/>
                  <a:gd name="connsiteY1" fmla="*/ 0 h 482633"/>
                  <a:gd name="connsiteX2" fmla="*/ 1080174 w 1080174"/>
                  <a:gd name="connsiteY2" fmla="*/ 482634 h 482633"/>
                  <a:gd name="connsiteX3" fmla="*/ 0 w 1080174"/>
                  <a:gd name="connsiteY3" fmla="*/ 482634 h 482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0174" h="482633">
                    <a:moveTo>
                      <a:pt x="0" y="0"/>
                    </a:moveTo>
                    <a:lnTo>
                      <a:pt x="1080174" y="0"/>
                    </a:lnTo>
                    <a:lnTo>
                      <a:pt x="1080174" y="482634"/>
                    </a:lnTo>
                    <a:lnTo>
                      <a:pt x="0" y="482634"/>
                    </a:lnTo>
                    <a:close/>
                  </a:path>
                </a:pathLst>
              </a:custGeom>
              <a:noFill/>
              <a:ln w="1542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6773595-FC26-42B7-B2F9-80A3C810DD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7932" y="2420822"/>
                <a:ext cx="1049312" cy="273492"/>
              </a:xfrm>
              <a:custGeom>
                <a:avLst/>
                <a:gdLst>
                  <a:gd name="connsiteX0" fmla="*/ -1 w 1049312"/>
                  <a:gd name="connsiteY0" fmla="*/ -1 h 273492"/>
                  <a:gd name="connsiteX1" fmla="*/ 1049312 w 1049312"/>
                  <a:gd name="connsiteY1" fmla="*/ -1 h 273492"/>
                  <a:gd name="connsiteX2" fmla="*/ 1049312 w 1049312"/>
                  <a:gd name="connsiteY2" fmla="*/ 273492 h 273492"/>
                  <a:gd name="connsiteX3" fmla="*/ -1 w 1049312"/>
                  <a:gd name="connsiteY3" fmla="*/ 273492 h 273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9312" h="273492">
                    <a:moveTo>
                      <a:pt x="-1" y="-1"/>
                    </a:moveTo>
                    <a:lnTo>
                      <a:pt x="1049312" y="-1"/>
                    </a:lnTo>
                    <a:lnTo>
                      <a:pt x="1049312" y="273492"/>
                    </a:lnTo>
                    <a:lnTo>
                      <a:pt x="-1" y="273492"/>
                    </a:lnTo>
                    <a:close/>
                  </a:path>
                </a:pathLst>
              </a:custGeom>
            </p:spPr>
          </p:pic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6F7929E-EF0F-40DE-BAFA-9B38C04AF49D}"/>
                </a:ext>
              </a:extLst>
            </p:cNvPr>
            <p:cNvSpPr/>
            <p:nvPr/>
          </p:nvSpPr>
          <p:spPr>
            <a:xfrm>
              <a:off x="4960475" y="2292120"/>
              <a:ext cx="15431" cy="3378436"/>
            </a:xfrm>
            <a:custGeom>
              <a:avLst/>
              <a:gdLst>
                <a:gd name="connsiteX0" fmla="*/ 0 w 15431"/>
                <a:gd name="connsiteY0" fmla="*/ 3378436 h 3378436"/>
                <a:gd name="connsiteX1" fmla="*/ 0 w 15431"/>
                <a:gd name="connsiteY1" fmla="*/ 0 h 3378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431" h="3378436">
                  <a:moveTo>
                    <a:pt x="0" y="3378436"/>
                  </a:moveTo>
                  <a:lnTo>
                    <a:pt x="0" y="0"/>
                  </a:lnTo>
                </a:path>
              </a:pathLst>
            </a:custGeom>
            <a:noFill/>
            <a:ln w="1542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/>
              <a:t>Средства PostgreSQL</a:t>
            </a:r>
          </a:p>
        </p:txBody>
      </p:sp>
      <p:pic>
        <p:nvPicPr>
          <p:cNvPr id="112" name="Graphic 111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0831" y="2414880"/>
            <a:ext cx="11132491" cy="2947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/>
              <a:t>Расширение</a:t>
            </a:r>
          </a:p>
        </p:txBody>
      </p:sp>
      <p:pic>
        <p:nvPicPr>
          <p:cNvPr id="114" name="Graphic 113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28760" y="1620360"/>
            <a:ext cx="11330640" cy="4910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88954" y="2781926"/>
            <a:ext cx="8179119" cy="1325564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ru-RU" sz="5400" b="0" strike="noStrike" spc="-1" dirty="0">
                <a:solidFill>
                  <a:schemeClr val="dk1">
                    <a:lumMod val="95000"/>
                    <a:lumOff val="5000"/>
                  </a:schemeClr>
                </a:solidFill>
                <a:latin typeface="Cygre"/>
                <a:ea typeface="Cygre"/>
              </a:rPr>
              <a:t>Спасибо!</a:t>
            </a:r>
            <a:endParaRPr lang="ru-RU" sz="54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1E133-F368-4C25-A198-07344E2B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097" y="2465908"/>
            <a:ext cx="2350254" cy="2350254"/>
          </a:xfrm>
          <a:prstGeom prst="rect">
            <a:avLst/>
          </a:prstGeom>
        </p:spPr>
      </p:pic>
      <p:sp>
        <p:nvSpPr>
          <p:cNvPr id="91" name="PlaceHolder 2"/>
          <p:cNvSpPr>
            <a:spLocks noGrp="1"/>
          </p:cNvSpPr>
          <p:nvPr>
            <p:ph type="body" sz="quarter" idx="15"/>
          </p:nvPr>
        </p:nvSpPr>
        <p:spPr>
          <a:xfrm>
            <a:off x="588955" y="4281059"/>
            <a:ext cx="8179117" cy="1229407"/>
          </a:xfrm>
          <a:prstGeom prst="rect">
            <a:avLst/>
          </a:prstGeo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pPr indent="0" defTabSz="914400">
              <a:lnSpc>
                <a:spcPct val="100000"/>
              </a:lnSpc>
              <a:spcBef>
                <a:spcPts val="300"/>
              </a:spcBef>
              <a:buNone/>
              <a:tabLst>
                <a:tab pos="0" algn="l"/>
              </a:tabLst>
            </a:pPr>
            <a:r>
              <a:rPr lang="ru-RU" sz="2000" b="0" strike="noStrike" spc="-1" dirty="0">
                <a:solidFill>
                  <a:schemeClr val="accent2"/>
                </a:solidFill>
                <a:latin typeface="Cygre"/>
                <a:ea typeface="Cygre"/>
              </a:rPr>
              <a:t>Сергей Соловьев, «</a:t>
            </a:r>
            <a:r>
              <a:rPr lang="ru-RU" sz="2000" b="0" strike="noStrike" spc="-1" dirty="0" err="1">
                <a:solidFill>
                  <a:schemeClr val="accent2"/>
                </a:solidFill>
                <a:latin typeface="Cygre"/>
                <a:ea typeface="Cygre"/>
              </a:rPr>
              <a:t>Тантор</a:t>
            </a:r>
            <a:r>
              <a:rPr lang="ru-RU" sz="2000" b="0" strike="noStrike" spc="-1" dirty="0">
                <a:solidFill>
                  <a:schemeClr val="accent2"/>
                </a:solidFill>
                <a:latin typeface="Cygre"/>
                <a:ea typeface="Cygre"/>
              </a:rPr>
              <a:t> </a:t>
            </a:r>
            <a:r>
              <a:rPr lang="ru-RU" sz="2000" b="0" strike="noStrike" spc="-1" dirty="0" err="1">
                <a:solidFill>
                  <a:schemeClr val="accent2"/>
                </a:solidFill>
                <a:latin typeface="Cygre"/>
                <a:ea typeface="Cygre"/>
              </a:rPr>
              <a:t>Лабс</a:t>
            </a:r>
            <a:r>
              <a:rPr lang="ru-RU" sz="2000" b="0" strike="noStrike" spc="-1" dirty="0">
                <a:solidFill>
                  <a:schemeClr val="accent2"/>
                </a:solidFill>
                <a:latin typeface="Cygre"/>
                <a:ea typeface="Cygre"/>
              </a:rPr>
              <a:t>»</a:t>
            </a:r>
            <a:endParaRPr lang="ru-RU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Прямоугольник 5">
            <a:extLst>
              <a:ext uri="{FF2B5EF4-FFF2-40B4-BE49-F238E27FC236}">
                <a16:creationId xmlns:a16="http://schemas.microsoft.com/office/drawing/2014/main" id="{179FB38B-F671-422D-97AB-20BFBBD35FBB}"/>
              </a:ext>
            </a:extLst>
          </p:cNvPr>
          <p:cNvSpPr/>
          <p:nvPr/>
        </p:nvSpPr>
        <p:spPr>
          <a:xfrm>
            <a:off x="542300" y="495198"/>
            <a:ext cx="59683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842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PG </a:t>
            </a:r>
            <a:r>
              <a:rPr lang="en-US" sz="2800" b="1" dirty="0" err="1">
                <a:solidFill>
                  <a:srgbClr val="0842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BootCamp</a:t>
            </a:r>
            <a:r>
              <a:rPr lang="en-US" sz="2800" b="1" dirty="0">
                <a:solidFill>
                  <a:srgbClr val="08427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Russia 2024 Kazan</a:t>
            </a:r>
            <a:endParaRPr lang="ru-RU" sz="2800" b="1" dirty="0">
              <a:solidFill>
                <a:srgbClr val="08427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56CF7D-EC10-4DB3-9D64-8A83160D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1905" y="515898"/>
            <a:ext cx="2653335" cy="5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3398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aphic 91">
            <a:extLst>
              <a:ext uri="{FF2B5EF4-FFF2-40B4-BE49-F238E27FC236}">
                <a16:creationId xmlns:a16="http://schemas.microsoft.com/office/drawing/2014/main" id="{B556206B-8549-4AE0-9CD8-5025C21FBA00}"/>
              </a:ext>
            </a:extLst>
          </p:cNvPr>
          <p:cNvGrpSpPr/>
          <p:nvPr/>
        </p:nvGrpSpPr>
        <p:grpSpPr>
          <a:xfrm>
            <a:off x="6671430" y="1485476"/>
            <a:ext cx="4194541" cy="4194541"/>
            <a:chOff x="4170210" y="2249970"/>
            <a:chExt cx="3813219" cy="3813219"/>
          </a:xfrm>
          <a:solidFill>
            <a:srgbClr val="000000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A1C6D61-4CD4-4B35-A191-DA74B4ED710D}"/>
                </a:ext>
              </a:extLst>
            </p:cNvPr>
            <p:cNvSpPr/>
            <p:nvPr/>
          </p:nvSpPr>
          <p:spPr>
            <a:xfrm rot="-5400000">
              <a:off x="5221012" y="2249970"/>
              <a:ext cx="135412" cy="135412"/>
            </a:xfrm>
            <a:custGeom>
              <a:avLst/>
              <a:gdLst>
                <a:gd name="connsiteX0" fmla="*/ 882 w 135412"/>
                <a:gd name="connsiteY0" fmla="*/ 228 h 135412"/>
                <a:gd name="connsiteX1" fmla="*/ 90255 w 135412"/>
                <a:gd name="connsiteY1" fmla="*/ 228 h 135412"/>
                <a:gd name="connsiteX2" fmla="*/ 136295 w 135412"/>
                <a:gd name="connsiteY2" fmla="*/ 46268 h 135412"/>
                <a:gd name="connsiteX3" fmla="*/ 136295 w 135412"/>
                <a:gd name="connsiteY3" fmla="*/ 89600 h 135412"/>
                <a:gd name="connsiteX4" fmla="*/ 90255 w 135412"/>
                <a:gd name="connsiteY4" fmla="*/ 135640 h 135412"/>
                <a:gd name="connsiteX5" fmla="*/ 882 w 135412"/>
                <a:gd name="connsiteY5" fmla="*/ 135640 h 135412"/>
                <a:gd name="connsiteX6" fmla="*/ 882 w 135412"/>
                <a:gd name="connsiteY6" fmla="*/ 2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882" y="228"/>
                  </a:moveTo>
                  <a:lnTo>
                    <a:pt x="90255" y="228"/>
                  </a:lnTo>
                  <a:cubicBezTo>
                    <a:pt x="115682" y="228"/>
                    <a:pt x="136295" y="20841"/>
                    <a:pt x="136295" y="46268"/>
                  </a:cubicBezTo>
                  <a:lnTo>
                    <a:pt x="136295" y="89600"/>
                  </a:lnTo>
                  <a:cubicBezTo>
                    <a:pt x="136295" y="115027"/>
                    <a:pt x="115682" y="135640"/>
                    <a:pt x="90255" y="135640"/>
                  </a:cubicBezTo>
                  <a:lnTo>
                    <a:pt x="882" y="135640"/>
                  </a:lnTo>
                  <a:lnTo>
                    <a:pt x="882" y="2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7E0DCDC-71E1-4736-8639-3233BCE6B591}"/>
                </a:ext>
              </a:extLst>
            </p:cNvPr>
            <p:cNvSpPr/>
            <p:nvPr/>
          </p:nvSpPr>
          <p:spPr>
            <a:xfrm rot="-10800000">
              <a:off x="5483712" y="2249970"/>
              <a:ext cx="135412" cy="135412"/>
            </a:xfrm>
            <a:custGeom>
              <a:avLst/>
              <a:gdLst>
                <a:gd name="connsiteX0" fmla="*/ 1046 w 135412"/>
                <a:gd name="connsiteY0" fmla="*/ 228 h 135412"/>
                <a:gd name="connsiteX1" fmla="*/ 90418 w 135412"/>
                <a:gd name="connsiteY1" fmla="*/ 228 h 135412"/>
                <a:gd name="connsiteX2" fmla="*/ 136459 w 135412"/>
                <a:gd name="connsiteY2" fmla="*/ 46268 h 135412"/>
                <a:gd name="connsiteX3" fmla="*/ 136459 w 135412"/>
                <a:gd name="connsiteY3" fmla="*/ 89600 h 135412"/>
                <a:gd name="connsiteX4" fmla="*/ 90418 w 135412"/>
                <a:gd name="connsiteY4" fmla="*/ 135640 h 135412"/>
                <a:gd name="connsiteX5" fmla="*/ 1046 w 135412"/>
                <a:gd name="connsiteY5" fmla="*/ 135640 h 135412"/>
                <a:gd name="connsiteX6" fmla="*/ 1046 w 135412"/>
                <a:gd name="connsiteY6" fmla="*/ 2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046" y="228"/>
                  </a:moveTo>
                  <a:lnTo>
                    <a:pt x="90418" y="228"/>
                  </a:lnTo>
                  <a:cubicBezTo>
                    <a:pt x="115846" y="228"/>
                    <a:pt x="136459" y="20841"/>
                    <a:pt x="136459" y="46268"/>
                  </a:cubicBezTo>
                  <a:lnTo>
                    <a:pt x="136459" y="89600"/>
                  </a:lnTo>
                  <a:cubicBezTo>
                    <a:pt x="136459" y="115027"/>
                    <a:pt x="115846" y="135640"/>
                    <a:pt x="90418" y="135640"/>
                  </a:cubicBezTo>
                  <a:lnTo>
                    <a:pt x="1046" y="135640"/>
                  </a:lnTo>
                  <a:lnTo>
                    <a:pt x="1046" y="2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4B4EDBC1-6276-4BF8-9A2C-7481EA259D1F}"/>
                </a:ext>
              </a:extLst>
            </p:cNvPr>
            <p:cNvSpPr/>
            <p:nvPr/>
          </p:nvSpPr>
          <p:spPr>
            <a:xfrm>
              <a:off x="5615063" y="2249970"/>
              <a:ext cx="135412" cy="135412"/>
            </a:xfrm>
            <a:custGeom>
              <a:avLst/>
              <a:gdLst>
                <a:gd name="connsiteX0" fmla="*/ 1128 w 135412"/>
                <a:gd name="connsiteY0" fmla="*/ 228 h 135412"/>
                <a:gd name="connsiteX1" fmla="*/ 136541 w 135412"/>
                <a:gd name="connsiteY1" fmla="*/ 228 h 135412"/>
                <a:gd name="connsiteX2" fmla="*/ 136541 w 135412"/>
                <a:gd name="connsiteY2" fmla="*/ 135640 h 135412"/>
                <a:gd name="connsiteX3" fmla="*/ 1128 w 135412"/>
                <a:gd name="connsiteY3" fmla="*/ 13564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128" y="228"/>
                  </a:moveTo>
                  <a:lnTo>
                    <a:pt x="136541" y="228"/>
                  </a:lnTo>
                  <a:lnTo>
                    <a:pt x="136541" y="135640"/>
                  </a:lnTo>
                  <a:lnTo>
                    <a:pt x="1128" y="13564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051DC77-F5B1-44D6-AB60-4F5AB6BF798F}"/>
                </a:ext>
              </a:extLst>
            </p:cNvPr>
            <p:cNvSpPr/>
            <p:nvPr/>
          </p:nvSpPr>
          <p:spPr>
            <a:xfrm>
              <a:off x="5746413" y="2249970"/>
              <a:ext cx="135412" cy="135412"/>
            </a:xfrm>
            <a:custGeom>
              <a:avLst/>
              <a:gdLst>
                <a:gd name="connsiteX0" fmla="*/ 1210 w 135412"/>
                <a:gd name="connsiteY0" fmla="*/ 228 h 135412"/>
                <a:gd name="connsiteX1" fmla="*/ 136622 w 135412"/>
                <a:gd name="connsiteY1" fmla="*/ 228 h 135412"/>
                <a:gd name="connsiteX2" fmla="*/ 136622 w 135412"/>
                <a:gd name="connsiteY2" fmla="*/ 135640 h 135412"/>
                <a:gd name="connsiteX3" fmla="*/ 1210 w 135412"/>
                <a:gd name="connsiteY3" fmla="*/ 13564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228"/>
                  </a:moveTo>
                  <a:lnTo>
                    <a:pt x="136622" y="228"/>
                  </a:lnTo>
                  <a:lnTo>
                    <a:pt x="136622" y="135640"/>
                  </a:lnTo>
                  <a:lnTo>
                    <a:pt x="1210" y="13564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C584F3A-8C9F-487F-BBE5-09327B4B1946}"/>
                </a:ext>
              </a:extLst>
            </p:cNvPr>
            <p:cNvSpPr/>
            <p:nvPr/>
          </p:nvSpPr>
          <p:spPr>
            <a:xfrm>
              <a:off x="5877763" y="2249970"/>
              <a:ext cx="135412" cy="135412"/>
            </a:xfrm>
            <a:custGeom>
              <a:avLst/>
              <a:gdLst>
                <a:gd name="connsiteX0" fmla="*/ 1292 w 135412"/>
                <a:gd name="connsiteY0" fmla="*/ 228 h 135412"/>
                <a:gd name="connsiteX1" fmla="*/ 136704 w 135412"/>
                <a:gd name="connsiteY1" fmla="*/ 228 h 135412"/>
                <a:gd name="connsiteX2" fmla="*/ 136704 w 135412"/>
                <a:gd name="connsiteY2" fmla="*/ 135640 h 135412"/>
                <a:gd name="connsiteX3" fmla="*/ 1292 w 135412"/>
                <a:gd name="connsiteY3" fmla="*/ 13564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92" y="228"/>
                  </a:moveTo>
                  <a:lnTo>
                    <a:pt x="136704" y="228"/>
                  </a:lnTo>
                  <a:lnTo>
                    <a:pt x="136704" y="135640"/>
                  </a:lnTo>
                  <a:lnTo>
                    <a:pt x="1292" y="13564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2AC26D4-B845-47A0-9CB1-9D3FCAC08BEF}"/>
                </a:ext>
              </a:extLst>
            </p:cNvPr>
            <p:cNvSpPr/>
            <p:nvPr/>
          </p:nvSpPr>
          <p:spPr>
            <a:xfrm rot="-5400000">
              <a:off x="6009113" y="2249970"/>
              <a:ext cx="135412" cy="135412"/>
            </a:xfrm>
            <a:custGeom>
              <a:avLst/>
              <a:gdLst>
                <a:gd name="connsiteX0" fmla="*/ 1374 w 135412"/>
                <a:gd name="connsiteY0" fmla="*/ 228 h 135412"/>
                <a:gd name="connsiteX1" fmla="*/ 136786 w 135412"/>
                <a:gd name="connsiteY1" fmla="*/ 228 h 135412"/>
                <a:gd name="connsiteX2" fmla="*/ 136786 w 135412"/>
                <a:gd name="connsiteY2" fmla="*/ 89600 h 135412"/>
                <a:gd name="connsiteX3" fmla="*/ 90746 w 135412"/>
                <a:gd name="connsiteY3" fmla="*/ 135640 h 135412"/>
                <a:gd name="connsiteX4" fmla="*/ 1374 w 135412"/>
                <a:gd name="connsiteY4" fmla="*/ 135640 h 135412"/>
                <a:gd name="connsiteX5" fmla="*/ 1374 w 135412"/>
                <a:gd name="connsiteY5" fmla="*/ 2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374" y="228"/>
                  </a:moveTo>
                  <a:lnTo>
                    <a:pt x="136786" y="228"/>
                  </a:lnTo>
                  <a:lnTo>
                    <a:pt x="136786" y="89600"/>
                  </a:lnTo>
                  <a:cubicBezTo>
                    <a:pt x="136786" y="115027"/>
                    <a:pt x="116173" y="135640"/>
                    <a:pt x="90746" y="135640"/>
                  </a:cubicBezTo>
                  <a:lnTo>
                    <a:pt x="1374" y="135640"/>
                  </a:lnTo>
                  <a:lnTo>
                    <a:pt x="1374" y="2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367FE7-B503-4110-B2BE-5E4017ACB440}"/>
                </a:ext>
              </a:extLst>
            </p:cNvPr>
            <p:cNvSpPr/>
            <p:nvPr/>
          </p:nvSpPr>
          <p:spPr>
            <a:xfrm>
              <a:off x="6497276" y="2344082"/>
              <a:ext cx="41300" cy="41300"/>
            </a:xfrm>
            <a:custGeom>
              <a:avLst/>
              <a:gdLst>
                <a:gd name="connsiteX0" fmla="*/ 1614 w 41300"/>
                <a:gd name="connsiteY0" fmla="*/ 38815 h 41300"/>
                <a:gd name="connsiteX1" fmla="*/ 1614 w 41300"/>
                <a:gd name="connsiteY1" fmla="*/ 41523 h 41300"/>
                <a:gd name="connsiteX2" fmla="*/ 42914 w 41300"/>
                <a:gd name="connsiteY2" fmla="*/ 41523 h 41300"/>
                <a:gd name="connsiteX3" fmla="*/ 42914 w 41300"/>
                <a:gd name="connsiteY3" fmla="*/ 222 h 41300"/>
                <a:gd name="connsiteX4" fmla="*/ 40206 w 41300"/>
                <a:gd name="connsiteY4" fmla="*/ 222 h 41300"/>
                <a:gd name="connsiteX5" fmla="*/ 1614 w 41300"/>
                <a:gd name="connsiteY5" fmla="*/ 38815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614" y="38815"/>
                  </a:moveTo>
                  <a:lnTo>
                    <a:pt x="1614" y="41523"/>
                  </a:lnTo>
                  <a:lnTo>
                    <a:pt x="42914" y="41523"/>
                  </a:lnTo>
                  <a:lnTo>
                    <a:pt x="42914" y="222"/>
                  </a:lnTo>
                  <a:lnTo>
                    <a:pt x="40206" y="222"/>
                  </a:lnTo>
                  <a:cubicBezTo>
                    <a:pt x="40206" y="21617"/>
                    <a:pt x="22873" y="38815"/>
                    <a:pt x="1614" y="38815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B101BE-08FD-464B-A912-7B43DA6BBDA5}"/>
                </a:ext>
              </a:extLst>
            </p:cNvPr>
            <p:cNvSpPr/>
            <p:nvPr/>
          </p:nvSpPr>
          <p:spPr>
            <a:xfrm rot="-5400000">
              <a:off x="6534514" y="2249970"/>
              <a:ext cx="135412" cy="135412"/>
            </a:xfrm>
            <a:custGeom>
              <a:avLst/>
              <a:gdLst>
                <a:gd name="connsiteX0" fmla="*/ 1701 w 135412"/>
                <a:gd name="connsiteY0" fmla="*/ 228 h 135412"/>
                <a:gd name="connsiteX1" fmla="*/ 91073 w 135412"/>
                <a:gd name="connsiteY1" fmla="*/ 228 h 135412"/>
                <a:gd name="connsiteX2" fmla="*/ 137114 w 135412"/>
                <a:gd name="connsiteY2" fmla="*/ 46268 h 135412"/>
                <a:gd name="connsiteX3" fmla="*/ 137114 w 135412"/>
                <a:gd name="connsiteY3" fmla="*/ 89600 h 135412"/>
                <a:gd name="connsiteX4" fmla="*/ 91073 w 135412"/>
                <a:gd name="connsiteY4" fmla="*/ 135640 h 135412"/>
                <a:gd name="connsiteX5" fmla="*/ 1701 w 135412"/>
                <a:gd name="connsiteY5" fmla="*/ 135640 h 135412"/>
                <a:gd name="connsiteX6" fmla="*/ 1701 w 135412"/>
                <a:gd name="connsiteY6" fmla="*/ 2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701" y="228"/>
                  </a:moveTo>
                  <a:lnTo>
                    <a:pt x="91073" y="228"/>
                  </a:lnTo>
                  <a:cubicBezTo>
                    <a:pt x="116501" y="228"/>
                    <a:pt x="137114" y="20841"/>
                    <a:pt x="137114" y="46268"/>
                  </a:cubicBezTo>
                  <a:lnTo>
                    <a:pt x="137114" y="89600"/>
                  </a:lnTo>
                  <a:cubicBezTo>
                    <a:pt x="137114" y="115027"/>
                    <a:pt x="116501" y="135640"/>
                    <a:pt x="91073" y="135640"/>
                  </a:cubicBezTo>
                  <a:lnTo>
                    <a:pt x="1701" y="135640"/>
                  </a:lnTo>
                  <a:lnTo>
                    <a:pt x="1701" y="2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5FE6490-A2C4-4B18-B928-64A5FFD94BBA}"/>
                </a:ext>
              </a:extLst>
            </p:cNvPr>
            <p:cNvSpPr/>
            <p:nvPr/>
          </p:nvSpPr>
          <p:spPr>
            <a:xfrm>
              <a:off x="6797215" y="2249970"/>
              <a:ext cx="135548" cy="135412"/>
            </a:xfrm>
            <a:custGeom>
              <a:avLst/>
              <a:gdLst>
                <a:gd name="connsiteX0" fmla="*/ 1865 w 135548"/>
                <a:gd name="connsiteY0" fmla="*/ 38956 h 135412"/>
                <a:gd name="connsiteX1" fmla="*/ 1865 w 135548"/>
                <a:gd name="connsiteY1" fmla="*/ 97048 h 135412"/>
                <a:gd name="connsiteX2" fmla="*/ 40593 w 135548"/>
                <a:gd name="connsiteY2" fmla="*/ 135640 h 135412"/>
                <a:gd name="connsiteX3" fmla="*/ 98685 w 135548"/>
                <a:gd name="connsiteY3" fmla="*/ 135640 h 135412"/>
                <a:gd name="connsiteX4" fmla="*/ 137413 w 135548"/>
                <a:gd name="connsiteY4" fmla="*/ 96912 h 135412"/>
                <a:gd name="connsiteX5" fmla="*/ 137413 w 135548"/>
                <a:gd name="connsiteY5" fmla="*/ 38956 h 135412"/>
                <a:gd name="connsiteX6" fmla="*/ 98549 w 135548"/>
                <a:gd name="connsiteY6" fmla="*/ 228 h 135412"/>
                <a:gd name="connsiteX7" fmla="*/ 40593 w 135548"/>
                <a:gd name="connsiteY7" fmla="*/ 228 h 135412"/>
                <a:gd name="connsiteX8" fmla="*/ 1865 w 135548"/>
                <a:gd name="connsiteY8" fmla="*/ 3895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865" y="38956"/>
                  </a:moveTo>
                  <a:lnTo>
                    <a:pt x="1865" y="97048"/>
                  </a:lnTo>
                  <a:cubicBezTo>
                    <a:pt x="1865" y="118443"/>
                    <a:pt x="19197" y="135640"/>
                    <a:pt x="40593" y="135640"/>
                  </a:cubicBezTo>
                  <a:lnTo>
                    <a:pt x="98685" y="135640"/>
                  </a:lnTo>
                  <a:cubicBezTo>
                    <a:pt x="120215" y="135640"/>
                    <a:pt x="137413" y="118308"/>
                    <a:pt x="137413" y="96912"/>
                  </a:cubicBezTo>
                  <a:lnTo>
                    <a:pt x="137413" y="38956"/>
                  </a:lnTo>
                  <a:cubicBezTo>
                    <a:pt x="137277" y="17425"/>
                    <a:pt x="119944" y="228"/>
                    <a:pt x="98549" y="228"/>
                  </a:cubicBezTo>
                  <a:lnTo>
                    <a:pt x="40593" y="228"/>
                  </a:lnTo>
                  <a:cubicBezTo>
                    <a:pt x="19197" y="228"/>
                    <a:pt x="1865" y="17561"/>
                    <a:pt x="1865" y="38956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3801845-4CA5-4204-967E-920E7F580495}"/>
                </a:ext>
              </a:extLst>
            </p:cNvPr>
            <p:cNvSpPr/>
            <p:nvPr/>
          </p:nvSpPr>
          <p:spPr>
            <a:xfrm>
              <a:off x="5221012" y="2381320"/>
              <a:ext cx="135412" cy="135412"/>
            </a:xfrm>
            <a:custGeom>
              <a:avLst/>
              <a:gdLst>
                <a:gd name="connsiteX0" fmla="*/ 882 w 135412"/>
                <a:gd name="connsiteY0" fmla="*/ 310 h 135412"/>
                <a:gd name="connsiteX1" fmla="*/ 136295 w 135412"/>
                <a:gd name="connsiteY1" fmla="*/ 310 h 135412"/>
                <a:gd name="connsiteX2" fmla="*/ 136295 w 135412"/>
                <a:gd name="connsiteY2" fmla="*/ 135722 h 135412"/>
                <a:gd name="connsiteX3" fmla="*/ 882 w 135412"/>
                <a:gd name="connsiteY3" fmla="*/ 1357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882" y="310"/>
                  </a:moveTo>
                  <a:lnTo>
                    <a:pt x="136295" y="310"/>
                  </a:lnTo>
                  <a:lnTo>
                    <a:pt x="136295" y="135722"/>
                  </a:lnTo>
                  <a:lnTo>
                    <a:pt x="882" y="1357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97D969E-886A-4CD3-BBB3-3A199FF7597F}"/>
                </a:ext>
              </a:extLst>
            </p:cNvPr>
            <p:cNvSpPr/>
            <p:nvPr/>
          </p:nvSpPr>
          <p:spPr>
            <a:xfrm rot="-5400000">
              <a:off x="5352362" y="2381320"/>
              <a:ext cx="135412" cy="135412"/>
            </a:xfrm>
            <a:custGeom>
              <a:avLst/>
              <a:gdLst>
                <a:gd name="connsiteX0" fmla="*/ 964 w 135412"/>
                <a:gd name="connsiteY0" fmla="*/ 310 h 135412"/>
                <a:gd name="connsiteX1" fmla="*/ 136377 w 135412"/>
                <a:gd name="connsiteY1" fmla="*/ 310 h 135412"/>
                <a:gd name="connsiteX2" fmla="*/ 136377 w 135412"/>
                <a:gd name="connsiteY2" fmla="*/ 89682 h 135412"/>
                <a:gd name="connsiteX3" fmla="*/ 90337 w 135412"/>
                <a:gd name="connsiteY3" fmla="*/ 135722 h 135412"/>
                <a:gd name="connsiteX4" fmla="*/ 964 w 135412"/>
                <a:gd name="connsiteY4" fmla="*/ 135722 h 135412"/>
                <a:gd name="connsiteX5" fmla="*/ 964 w 135412"/>
                <a:gd name="connsiteY5" fmla="*/ 3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964" y="310"/>
                  </a:moveTo>
                  <a:lnTo>
                    <a:pt x="136377" y="310"/>
                  </a:lnTo>
                  <a:lnTo>
                    <a:pt x="136377" y="89682"/>
                  </a:lnTo>
                  <a:cubicBezTo>
                    <a:pt x="136377" y="115109"/>
                    <a:pt x="115764" y="135722"/>
                    <a:pt x="90337" y="135722"/>
                  </a:cubicBezTo>
                  <a:lnTo>
                    <a:pt x="964" y="135722"/>
                  </a:lnTo>
                  <a:lnTo>
                    <a:pt x="964" y="3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B30F7B6-9BAE-4F68-A4EE-B05DBCD365B6}"/>
                </a:ext>
              </a:extLst>
            </p:cNvPr>
            <p:cNvSpPr/>
            <p:nvPr/>
          </p:nvSpPr>
          <p:spPr>
            <a:xfrm>
              <a:off x="5746413" y="2381320"/>
              <a:ext cx="135412" cy="135412"/>
            </a:xfrm>
            <a:custGeom>
              <a:avLst/>
              <a:gdLst>
                <a:gd name="connsiteX0" fmla="*/ 1210 w 135412"/>
                <a:gd name="connsiteY0" fmla="*/ 310 h 135412"/>
                <a:gd name="connsiteX1" fmla="*/ 136622 w 135412"/>
                <a:gd name="connsiteY1" fmla="*/ 310 h 135412"/>
                <a:gd name="connsiteX2" fmla="*/ 136622 w 135412"/>
                <a:gd name="connsiteY2" fmla="*/ 135722 h 135412"/>
                <a:gd name="connsiteX3" fmla="*/ 1210 w 135412"/>
                <a:gd name="connsiteY3" fmla="*/ 1357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310"/>
                  </a:moveTo>
                  <a:lnTo>
                    <a:pt x="136622" y="310"/>
                  </a:lnTo>
                  <a:lnTo>
                    <a:pt x="136622" y="135722"/>
                  </a:lnTo>
                  <a:lnTo>
                    <a:pt x="1210" y="1357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9844A5-5F58-4B4B-9852-F427839C27E3}"/>
                </a:ext>
              </a:extLst>
            </p:cNvPr>
            <p:cNvSpPr/>
            <p:nvPr/>
          </p:nvSpPr>
          <p:spPr>
            <a:xfrm>
              <a:off x="6009113" y="2381320"/>
              <a:ext cx="135412" cy="135412"/>
            </a:xfrm>
            <a:custGeom>
              <a:avLst/>
              <a:gdLst>
                <a:gd name="connsiteX0" fmla="*/ 1374 w 135412"/>
                <a:gd name="connsiteY0" fmla="*/ 310 h 135412"/>
                <a:gd name="connsiteX1" fmla="*/ 136786 w 135412"/>
                <a:gd name="connsiteY1" fmla="*/ 310 h 135412"/>
                <a:gd name="connsiteX2" fmla="*/ 136786 w 135412"/>
                <a:gd name="connsiteY2" fmla="*/ 135722 h 135412"/>
                <a:gd name="connsiteX3" fmla="*/ 1374 w 135412"/>
                <a:gd name="connsiteY3" fmla="*/ 1357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374" y="310"/>
                  </a:moveTo>
                  <a:lnTo>
                    <a:pt x="136786" y="310"/>
                  </a:lnTo>
                  <a:lnTo>
                    <a:pt x="136786" y="135722"/>
                  </a:lnTo>
                  <a:lnTo>
                    <a:pt x="1374" y="1357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63993A4-277F-4D23-B542-C23BFFA30781}"/>
                </a:ext>
              </a:extLst>
            </p:cNvPr>
            <p:cNvSpPr/>
            <p:nvPr/>
          </p:nvSpPr>
          <p:spPr>
            <a:xfrm rot="-10800000">
              <a:off x="6271814" y="2381320"/>
              <a:ext cx="135412" cy="135412"/>
            </a:xfrm>
            <a:custGeom>
              <a:avLst/>
              <a:gdLst>
                <a:gd name="connsiteX0" fmla="*/ 1537 w 135412"/>
                <a:gd name="connsiteY0" fmla="*/ 310 h 135412"/>
                <a:gd name="connsiteX1" fmla="*/ 136950 w 135412"/>
                <a:gd name="connsiteY1" fmla="*/ 310 h 135412"/>
                <a:gd name="connsiteX2" fmla="*/ 136950 w 135412"/>
                <a:gd name="connsiteY2" fmla="*/ 89682 h 135412"/>
                <a:gd name="connsiteX3" fmla="*/ 90910 w 135412"/>
                <a:gd name="connsiteY3" fmla="*/ 135722 h 135412"/>
                <a:gd name="connsiteX4" fmla="*/ 1537 w 135412"/>
                <a:gd name="connsiteY4" fmla="*/ 135722 h 135412"/>
                <a:gd name="connsiteX5" fmla="*/ 1537 w 135412"/>
                <a:gd name="connsiteY5" fmla="*/ 3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537" y="310"/>
                  </a:moveTo>
                  <a:lnTo>
                    <a:pt x="136950" y="310"/>
                  </a:lnTo>
                  <a:lnTo>
                    <a:pt x="136950" y="89682"/>
                  </a:lnTo>
                  <a:cubicBezTo>
                    <a:pt x="136950" y="115109"/>
                    <a:pt x="116337" y="135722"/>
                    <a:pt x="90910" y="135722"/>
                  </a:cubicBezTo>
                  <a:lnTo>
                    <a:pt x="1537" y="135722"/>
                  </a:lnTo>
                  <a:lnTo>
                    <a:pt x="1537" y="3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8F585FF-A4E5-473B-97DF-78A2D71391DC}"/>
                </a:ext>
              </a:extLst>
            </p:cNvPr>
            <p:cNvSpPr/>
            <p:nvPr/>
          </p:nvSpPr>
          <p:spPr>
            <a:xfrm>
              <a:off x="6403164" y="2381320"/>
              <a:ext cx="135412" cy="135412"/>
            </a:xfrm>
            <a:custGeom>
              <a:avLst/>
              <a:gdLst>
                <a:gd name="connsiteX0" fmla="*/ 1619 w 135412"/>
                <a:gd name="connsiteY0" fmla="*/ 310 h 135412"/>
                <a:gd name="connsiteX1" fmla="*/ 137032 w 135412"/>
                <a:gd name="connsiteY1" fmla="*/ 310 h 135412"/>
                <a:gd name="connsiteX2" fmla="*/ 137032 w 135412"/>
                <a:gd name="connsiteY2" fmla="*/ 135722 h 135412"/>
                <a:gd name="connsiteX3" fmla="*/ 1619 w 135412"/>
                <a:gd name="connsiteY3" fmla="*/ 1357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619" y="310"/>
                  </a:moveTo>
                  <a:lnTo>
                    <a:pt x="137032" y="310"/>
                  </a:lnTo>
                  <a:lnTo>
                    <a:pt x="137032" y="135722"/>
                  </a:lnTo>
                  <a:lnTo>
                    <a:pt x="1619" y="1357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7817F91-E100-4C80-9A44-56E230E24C8C}"/>
                </a:ext>
              </a:extLst>
            </p:cNvPr>
            <p:cNvSpPr/>
            <p:nvPr/>
          </p:nvSpPr>
          <p:spPr>
            <a:xfrm>
              <a:off x="6534514" y="2381320"/>
              <a:ext cx="135412" cy="135412"/>
            </a:xfrm>
            <a:custGeom>
              <a:avLst/>
              <a:gdLst>
                <a:gd name="connsiteX0" fmla="*/ 1701 w 135412"/>
                <a:gd name="connsiteY0" fmla="*/ 310 h 135412"/>
                <a:gd name="connsiteX1" fmla="*/ 137114 w 135412"/>
                <a:gd name="connsiteY1" fmla="*/ 310 h 135412"/>
                <a:gd name="connsiteX2" fmla="*/ 137114 w 135412"/>
                <a:gd name="connsiteY2" fmla="*/ 135722 h 135412"/>
                <a:gd name="connsiteX3" fmla="*/ 1701 w 135412"/>
                <a:gd name="connsiteY3" fmla="*/ 1357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701" y="310"/>
                  </a:moveTo>
                  <a:lnTo>
                    <a:pt x="137114" y="310"/>
                  </a:lnTo>
                  <a:lnTo>
                    <a:pt x="137114" y="135722"/>
                  </a:lnTo>
                  <a:lnTo>
                    <a:pt x="1701" y="1357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BAC7289-736B-40FA-95EE-21632909135D}"/>
                </a:ext>
              </a:extLst>
            </p:cNvPr>
            <p:cNvSpPr/>
            <p:nvPr/>
          </p:nvSpPr>
          <p:spPr>
            <a:xfrm rot="-5400000">
              <a:off x="6665865" y="2381320"/>
              <a:ext cx="135412" cy="135412"/>
            </a:xfrm>
            <a:custGeom>
              <a:avLst/>
              <a:gdLst>
                <a:gd name="connsiteX0" fmla="*/ 1783 w 135412"/>
                <a:gd name="connsiteY0" fmla="*/ 310 h 135412"/>
                <a:gd name="connsiteX1" fmla="*/ 137195 w 135412"/>
                <a:gd name="connsiteY1" fmla="*/ 310 h 135412"/>
                <a:gd name="connsiteX2" fmla="*/ 137195 w 135412"/>
                <a:gd name="connsiteY2" fmla="*/ 89682 h 135412"/>
                <a:gd name="connsiteX3" fmla="*/ 91155 w 135412"/>
                <a:gd name="connsiteY3" fmla="*/ 135722 h 135412"/>
                <a:gd name="connsiteX4" fmla="*/ 1783 w 135412"/>
                <a:gd name="connsiteY4" fmla="*/ 135722 h 135412"/>
                <a:gd name="connsiteX5" fmla="*/ 1783 w 135412"/>
                <a:gd name="connsiteY5" fmla="*/ 3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783" y="310"/>
                  </a:moveTo>
                  <a:lnTo>
                    <a:pt x="137195" y="310"/>
                  </a:lnTo>
                  <a:lnTo>
                    <a:pt x="137195" y="89682"/>
                  </a:lnTo>
                  <a:cubicBezTo>
                    <a:pt x="137195" y="115109"/>
                    <a:pt x="116582" y="135722"/>
                    <a:pt x="91155" y="135722"/>
                  </a:cubicBezTo>
                  <a:lnTo>
                    <a:pt x="1783" y="135722"/>
                  </a:lnTo>
                  <a:lnTo>
                    <a:pt x="1783" y="3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A0E3A7C-5DF3-41AB-A969-B037A2A88CF7}"/>
                </a:ext>
              </a:extLst>
            </p:cNvPr>
            <p:cNvSpPr/>
            <p:nvPr/>
          </p:nvSpPr>
          <p:spPr>
            <a:xfrm rot="5400000">
              <a:off x="5221012" y="2512670"/>
              <a:ext cx="135412" cy="135412"/>
            </a:xfrm>
            <a:custGeom>
              <a:avLst/>
              <a:gdLst>
                <a:gd name="connsiteX0" fmla="*/ 882 w 135412"/>
                <a:gd name="connsiteY0" fmla="*/ 391 h 135412"/>
                <a:gd name="connsiteX1" fmla="*/ 90255 w 135412"/>
                <a:gd name="connsiteY1" fmla="*/ 391 h 135412"/>
                <a:gd name="connsiteX2" fmla="*/ 136295 w 135412"/>
                <a:gd name="connsiteY2" fmla="*/ 46432 h 135412"/>
                <a:gd name="connsiteX3" fmla="*/ 136295 w 135412"/>
                <a:gd name="connsiteY3" fmla="*/ 89764 h 135412"/>
                <a:gd name="connsiteX4" fmla="*/ 90255 w 135412"/>
                <a:gd name="connsiteY4" fmla="*/ 135804 h 135412"/>
                <a:gd name="connsiteX5" fmla="*/ 882 w 135412"/>
                <a:gd name="connsiteY5" fmla="*/ 135804 h 135412"/>
                <a:gd name="connsiteX6" fmla="*/ 882 w 135412"/>
                <a:gd name="connsiteY6" fmla="*/ 39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882" y="391"/>
                  </a:moveTo>
                  <a:lnTo>
                    <a:pt x="90255" y="391"/>
                  </a:lnTo>
                  <a:cubicBezTo>
                    <a:pt x="115682" y="391"/>
                    <a:pt x="136295" y="21004"/>
                    <a:pt x="136295" y="46432"/>
                  </a:cubicBezTo>
                  <a:lnTo>
                    <a:pt x="136295" y="89764"/>
                  </a:lnTo>
                  <a:cubicBezTo>
                    <a:pt x="136295" y="115191"/>
                    <a:pt x="115682" y="135804"/>
                    <a:pt x="90255" y="135804"/>
                  </a:cubicBezTo>
                  <a:lnTo>
                    <a:pt x="882" y="135804"/>
                  </a:lnTo>
                  <a:lnTo>
                    <a:pt x="882" y="39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C72BA02-6B31-4236-9A25-D70CF20E8DC6}"/>
                </a:ext>
              </a:extLst>
            </p:cNvPr>
            <p:cNvSpPr/>
            <p:nvPr/>
          </p:nvSpPr>
          <p:spPr>
            <a:xfrm>
              <a:off x="5446474" y="2606782"/>
              <a:ext cx="41300" cy="41300"/>
            </a:xfrm>
            <a:custGeom>
              <a:avLst/>
              <a:gdLst>
                <a:gd name="connsiteX0" fmla="*/ 959 w 41300"/>
                <a:gd name="connsiteY0" fmla="*/ 38979 h 41300"/>
                <a:gd name="connsiteX1" fmla="*/ 959 w 41300"/>
                <a:gd name="connsiteY1" fmla="*/ 41687 h 41300"/>
                <a:gd name="connsiteX2" fmla="*/ 42260 w 41300"/>
                <a:gd name="connsiteY2" fmla="*/ 41687 h 41300"/>
                <a:gd name="connsiteX3" fmla="*/ 42260 w 41300"/>
                <a:gd name="connsiteY3" fmla="*/ 386 h 41300"/>
                <a:gd name="connsiteX4" fmla="*/ 39551 w 41300"/>
                <a:gd name="connsiteY4" fmla="*/ 386 h 41300"/>
                <a:gd name="connsiteX5" fmla="*/ 959 w 41300"/>
                <a:gd name="connsiteY5" fmla="*/ 38979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959" y="38979"/>
                  </a:moveTo>
                  <a:lnTo>
                    <a:pt x="959" y="41687"/>
                  </a:lnTo>
                  <a:lnTo>
                    <a:pt x="42260" y="41687"/>
                  </a:lnTo>
                  <a:lnTo>
                    <a:pt x="42260" y="386"/>
                  </a:lnTo>
                  <a:lnTo>
                    <a:pt x="39551" y="386"/>
                  </a:lnTo>
                  <a:cubicBezTo>
                    <a:pt x="39551" y="21781"/>
                    <a:pt x="22219" y="38979"/>
                    <a:pt x="959" y="38979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40AE3CE-D996-462E-B6DE-1BB7B1B91CBC}"/>
                </a:ext>
              </a:extLst>
            </p:cNvPr>
            <p:cNvSpPr/>
            <p:nvPr/>
          </p:nvSpPr>
          <p:spPr>
            <a:xfrm rot="-10800000">
              <a:off x="5483712" y="2512670"/>
              <a:ext cx="135412" cy="135412"/>
            </a:xfrm>
            <a:custGeom>
              <a:avLst/>
              <a:gdLst>
                <a:gd name="connsiteX0" fmla="*/ 1046 w 135412"/>
                <a:gd name="connsiteY0" fmla="*/ 391 h 135412"/>
                <a:gd name="connsiteX1" fmla="*/ 136459 w 135412"/>
                <a:gd name="connsiteY1" fmla="*/ 391 h 135412"/>
                <a:gd name="connsiteX2" fmla="*/ 136459 w 135412"/>
                <a:gd name="connsiteY2" fmla="*/ 89764 h 135412"/>
                <a:gd name="connsiteX3" fmla="*/ 90418 w 135412"/>
                <a:gd name="connsiteY3" fmla="*/ 135804 h 135412"/>
                <a:gd name="connsiteX4" fmla="*/ 1046 w 135412"/>
                <a:gd name="connsiteY4" fmla="*/ 135804 h 135412"/>
                <a:gd name="connsiteX5" fmla="*/ 1046 w 135412"/>
                <a:gd name="connsiteY5" fmla="*/ 39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046" y="391"/>
                  </a:moveTo>
                  <a:lnTo>
                    <a:pt x="136459" y="391"/>
                  </a:lnTo>
                  <a:lnTo>
                    <a:pt x="136459" y="89764"/>
                  </a:lnTo>
                  <a:cubicBezTo>
                    <a:pt x="136459" y="115191"/>
                    <a:pt x="115846" y="135804"/>
                    <a:pt x="90418" y="135804"/>
                  </a:cubicBezTo>
                  <a:lnTo>
                    <a:pt x="1046" y="135804"/>
                  </a:lnTo>
                  <a:lnTo>
                    <a:pt x="1046" y="39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56DBB6-BE73-4BBF-A047-1109A64555EB}"/>
                </a:ext>
              </a:extLst>
            </p:cNvPr>
            <p:cNvSpPr/>
            <p:nvPr/>
          </p:nvSpPr>
          <p:spPr>
            <a:xfrm>
              <a:off x="5615063" y="2512670"/>
              <a:ext cx="135412" cy="135412"/>
            </a:xfrm>
            <a:custGeom>
              <a:avLst/>
              <a:gdLst>
                <a:gd name="connsiteX0" fmla="*/ 1128 w 135412"/>
                <a:gd name="connsiteY0" fmla="*/ 391 h 135412"/>
                <a:gd name="connsiteX1" fmla="*/ 136541 w 135412"/>
                <a:gd name="connsiteY1" fmla="*/ 391 h 135412"/>
                <a:gd name="connsiteX2" fmla="*/ 136541 w 135412"/>
                <a:gd name="connsiteY2" fmla="*/ 135804 h 135412"/>
                <a:gd name="connsiteX3" fmla="*/ 1128 w 135412"/>
                <a:gd name="connsiteY3" fmla="*/ 1358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128" y="391"/>
                  </a:moveTo>
                  <a:lnTo>
                    <a:pt x="136541" y="391"/>
                  </a:lnTo>
                  <a:lnTo>
                    <a:pt x="136541" y="135804"/>
                  </a:lnTo>
                  <a:lnTo>
                    <a:pt x="1128" y="1358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9F0AC6D-B446-4EAA-AEB8-DD0373B632EE}"/>
                </a:ext>
              </a:extLst>
            </p:cNvPr>
            <p:cNvSpPr/>
            <p:nvPr/>
          </p:nvSpPr>
          <p:spPr>
            <a:xfrm>
              <a:off x="5746413" y="2512670"/>
              <a:ext cx="135412" cy="135412"/>
            </a:xfrm>
            <a:custGeom>
              <a:avLst/>
              <a:gdLst>
                <a:gd name="connsiteX0" fmla="*/ 1210 w 135412"/>
                <a:gd name="connsiteY0" fmla="*/ 391 h 135412"/>
                <a:gd name="connsiteX1" fmla="*/ 136622 w 135412"/>
                <a:gd name="connsiteY1" fmla="*/ 391 h 135412"/>
                <a:gd name="connsiteX2" fmla="*/ 136622 w 135412"/>
                <a:gd name="connsiteY2" fmla="*/ 135804 h 135412"/>
                <a:gd name="connsiteX3" fmla="*/ 1210 w 135412"/>
                <a:gd name="connsiteY3" fmla="*/ 1358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391"/>
                  </a:moveTo>
                  <a:lnTo>
                    <a:pt x="136622" y="391"/>
                  </a:lnTo>
                  <a:lnTo>
                    <a:pt x="136622" y="135804"/>
                  </a:lnTo>
                  <a:lnTo>
                    <a:pt x="1210" y="1358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11ACD4A-6F47-42E2-9C67-4A0BA329CBF8}"/>
                </a:ext>
              </a:extLst>
            </p:cNvPr>
            <p:cNvSpPr/>
            <p:nvPr/>
          </p:nvSpPr>
          <p:spPr>
            <a:xfrm>
              <a:off x="5877763" y="2512670"/>
              <a:ext cx="135412" cy="135412"/>
            </a:xfrm>
            <a:custGeom>
              <a:avLst/>
              <a:gdLst>
                <a:gd name="connsiteX0" fmla="*/ 1292 w 135412"/>
                <a:gd name="connsiteY0" fmla="*/ 391 h 135412"/>
                <a:gd name="connsiteX1" fmla="*/ 136704 w 135412"/>
                <a:gd name="connsiteY1" fmla="*/ 391 h 135412"/>
                <a:gd name="connsiteX2" fmla="*/ 136704 w 135412"/>
                <a:gd name="connsiteY2" fmla="*/ 135804 h 135412"/>
                <a:gd name="connsiteX3" fmla="*/ 1292 w 135412"/>
                <a:gd name="connsiteY3" fmla="*/ 1358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92" y="391"/>
                  </a:moveTo>
                  <a:lnTo>
                    <a:pt x="136704" y="391"/>
                  </a:lnTo>
                  <a:lnTo>
                    <a:pt x="136704" y="135804"/>
                  </a:lnTo>
                  <a:lnTo>
                    <a:pt x="1292" y="1358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456A9B7-3B35-4A79-974E-149388FFAC7D}"/>
                </a:ext>
              </a:extLst>
            </p:cNvPr>
            <p:cNvSpPr/>
            <p:nvPr/>
          </p:nvSpPr>
          <p:spPr>
            <a:xfrm>
              <a:off x="6009113" y="2512670"/>
              <a:ext cx="135412" cy="135412"/>
            </a:xfrm>
            <a:custGeom>
              <a:avLst/>
              <a:gdLst>
                <a:gd name="connsiteX0" fmla="*/ 1374 w 135412"/>
                <a:gd name="connsiteY0" fmla="*/ 391 h 135412"/>
                <a:gd name="connsiteX1" fmla="*/ 136786 w 135412"/>
                <a:gd name="connsiteY1" fmla="*/ 391 h 135412"/>
                <a:gd name="connsiteX2" fmla="*/ 136786 w 135412"/>
                <a:gd name="connsiteY2" fmla="*/ 135804 h 135412"/>
                <a:gd name="connsiteX3" fmla="*/ 1374 w 135412"/>
                <a:gd name="connsiteY3" fmla="*/ 1358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374" y="391"/>
                  </a:moveTo>
                  <a:lnTo>
                    <a:pt x="136786" y="391"/>
                  </a:lnTo>
                  <a:lnTo>
                    <a:pt x="136786" y="135804"/>
                  </a:lnTo>
                  <a:lnTo>
                    <a:pt x="1374" y="1358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E1DC648-A4BA-430C-9C43-E9D53BB0D3DE}"/>
                </a:ext>
              </a:extLst>
            </p:cNvPr>
            <p:cNvSpPr/>
            <p:nvPr/>
          </p:nvSpPr>
          <p:spPr>
            <a:xfrm rot="5400000">
              <a:off x="6271814" y="2512670"/>
              <a:ext cx="135412" cy="135412"/>
            </a:xfrm>
            <a:custGeom>
              <a:avLst/>
              <a:gdLst>
                <a:gd name="connsiteX0" fmla="*/ 1537 w 135412"/>
                <a:gd name="connsiteY0" fmla="*/ 391 h 135412"/>
                <a:gd name="connsiteX1" fmla="*/ 90910 w 135412"/>
                <a:gd name="connsiteY1" fmla="*/ 391 h 135412"/>
                <a:gd name="connsiteX2" fmla="*/ 136950 w 135412"/>
                <a:gd name="connsiteY2" fmla="*/ 46432 h 135412"/>
                <a:gd name="connsiteX3" fmla="*/ 136950 w 135412"/>
                <a:gd name="connsiteY3" fmla="*/ 89764 h 135412"/>
                <a:gd name="connsiteX4" fmla="*/ 90910 w 135412"/>
                <a:gd name="connsiteY4" fmla="*/ 135804 h 135412"/>
                <a:gd name="connsiteX5" fmla="*/ 1537 w 135412"/>
                <a:gd name="connsiteY5" fmla="*/ 135804 h 135412"/>
                <a:gd name="connsiteX6" fmla="*/ 1537 w 135412"/>
                <a:gd name="connsiteY6" fmla="*/ 39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537" y="391"/>
                  </a:moveTo>
                  <a:lnTo>
                    <a:pt x="90910" y="391"/>
                  </a:lnTo>
                  <a:cubicBezTo>
                    <a:pt x="116337" y="391"/>
                    <a:pt x="136950" y="21004"/>
                    <a:pt x="136950" y="46432"/>
                  </a:cubicBezTo>
                  <a:lnTo>
                    <a:pt x="136950" y="89764"/>
                  </a:lnTo>
                  <a:cubicBezTo>
                    <a:pt x="136950" y="115191"/>
                    <a:pt x="116337" y="135804"/>
                    <a:pt x="90910" y="135804"/>
                  </a:cubicBezTo>
                  <a:lnTo>
                    <a:pt x="1537" y="135804"/>
                  </a:lnTo>
                  <a:lnTo>
                    <a:pt x="1537" y="39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E272A5F-CD31-4F58-877B-03C5BCAF8736}"/>
                </a:ext>
              </a:extLst>
            </p:cNvPr>
            <p:cNvSpPr/>
            <p:nvPr/>
          </p:nvSpPr>
          <p:spPr>
            <a:xfrm>
              <a:off x="6665865" y="2512670"/>
              <a:ext cx="135412" cy="135412"/>
            </a:xfrm>
            <a:custGeom>
              <a:avLst/>
              <a:gdLst>
                <a:gd name="connsiteX0" fmla="*/ 1783 w 135412"/>
                <a:gd name="connsiteY0" fmla="*/ 391 h 135412"/>
                <a:gd name="connsiteX1" fmla="*/ 137195 w 135412"/>
                <a:gd name="connsiteY1" fmla="*/ 391 h 135412"/>
                <a:gd name="connsiteX2" fmla="*/ 137195 w 135412"/>
                <a:gd name="connsiteY2" fmla="*/ 135804 h 135412"/>
                <a:gd name="connsiteX3" fmla="*/ 1783 w 135412"/>
                <a:gd name="connsiteY3" fmla="*/ 1358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783" y="391"/>
                  </a:moveTo>
                  <a:lnTo>
                    <a:pt x="137195" y="391"/>
                  </a:lnTo>
                  <a:lnTo>
                    <a:pt x="137195" y="135804"/>
                  </a:lnTo>
                  <a:lnTo>
                    <a:pt x="1783" y="1358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8252ACA-BBD4-4D63-B59B-9E5573647D6E}"/>
                </a:ext>
              </a:extLst>
            </p:cNvPr>
            <p:cNvSpPr/>
            <p:nvPr/>
          </p:nvSpPr>
          <p:spPr>
            <a:xfrm rot="-5400000">
              <a:off x="6797215" y="2512670"/>
              <a:ext cx="135412" cy="135412"/>
            </a:xfrm>
            <a:custGeom>
              <a:avLst/>
              <a:gdLst>
                <a:gd name="connsiteX0" fmla="*/ 1865 w 135412"/>
                <a:gd name="connsiteY0" fmla="*/ 391 h 135412"/>
                <a:gd name="connsiteX1" fmla="*/ 137277 w 135412"/>
                <a:gd name="connsiteY1" fmla="*/ 391 h 135412"/>
                <a:gd name="connsiteX2" fmla="*/ 137277 w 135412"/>
                <a:gd name="connsiteY2" fmla="*/ 89764 h 135412"/>
                <a:gd name="connsiteX3" fmla="*/ 91237 w 135412"/>
                <a:gd name="connsiteY3" fmla="*/ 135804 h 135412"/>
                <a:gd name="connsiteX4" fmla="*/ 1865 w 135412"/>
                <a:gd name="connsiteY4" fmla="*/ 135804 h 135412"/>
                <a:gd name="connsiteX5" fmla="*/ 1865 w 135412"/>
                <a:gd name="connsiteY5" fmla="*/ 39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865" y="391"/>
                  </a:moveTo>
                  <a:lnTo>
                    <a:pt x="137277" y="391"/>
                  </a:lnTo>
                  <a:lnTo>
                    <a:pt x="137277" y="89764"/>
                  </a:lnTo>
                  <a:cubicBezTo>
                    <a:pt x="137277" y="115191"/>
                    <a:pt x="116664" y="135804"/>
                    <a:pt x="91237" y="135804"/>
                  </a:cubicBezTo>
                  <a:lnTo>
                    <a:pt x="1865" y="135804"/>
                  </a:lnTo>
                  <a:lnTo>
                    <a:pt x="1865" y="39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77191D81-72AF-4068-834B-E78E332BF787}"/>
                </a:ext>
              </a:extLst>
            </p:cNvPr>
            <p:cNvSpPr/>
            <p:nvPr/>
          </p:nvSpPr>
          <p:spPr>
            <a:xfrm rot="-10800000">
              <a:off x="5352362" y="2644021"/>
              <a:ext cx="135412" cy="135412"/>
            </a:xfrm>
            <a:custGeom>
              <a:avLst/>
              <a:gdLst>
                <a:gd name="connsiteX0" fmla="*/ 964 w 135412"/>
                <a:gd name="connsiteY0" fmla="*/ 473 h 135412"/>
                <a:gd name="connsiteX1" fmla="*/ 136377 w 135412"/>
                <a:gd name="connsiteY1" fmla="*/ 473 h 135412"/>
                <a:gd name="connsiteX2" fmla="*/ 136377 w 135412"/>
                <a:gd name="connsiteY2" fmla="*/ 89846 h 135412"/>
                <a:gd name="connsiteX3" fmla="*/ 90337 w 135412"/>
                <a:gd name="connsiteY3" fmla="*/ 135886 h 135412"/>
                <a:gd name="connsiteX4" fmla="*/ 964 w 135412"/>
                <a:gd name="connsiteY4" fmla="*/ 135886 h 135412"/>
                <a:gd name="connsiteX5" fmla="*/ 964 w 135412"/>
                <a:gd name="connsiteY5" fmla="*/ 47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964" y="473"/>
                  </a:moveTo>
                  <a:lnTo>
                    <a:pt x="136377" y="473"/>
                  </a:lnTo>
                  <a:lnTo>
                    <a:pt x="136377" y="89846"/>
                  </a:lnTo>
                  <a:cubicBezTo>
                    <a:pt x="136377" y="115273"/>
                    <a:pt x="115764" y="135886"/>
                    <a:pt x="90337" y="135886"/>
                  </a:cubicBezTo>
                  <a:lnTo>
                    <a:pt x="964" y="135886"/>
                  </a:lnTo>
                  <a:lnTo>
                    <a:pt x="964" y="47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A8B7AE8-A50C-48CB-84C7-8C8004BEBCCF}"/>
                </a:ext>
              </a:extLst>
            </p:cNvPr>
            <p:cNvSpPr/>
            <p:nvPr/>
          </p:nvSpPr>
          <p:spPr>
            <a:xfrm>
              <a:off x="5483712" y="2644021"/>
              <a:ext cx="135412" cy="135412"/>
            </a:xfrm>
            <a:custGeom>
              <a:avLst/>
              <a:gdLst>
                <a:gd name="connsiteX0" fmla="*/ 1046 w 135412"/>
                <a:gd name="connsiteY0" fmla="*/ 473 h 135412"/>
                <a:gd name="connsiteX1" fmla="*/ 136459 w 135412"/>
                <a:gd name="connsiteY1" fmla="*/ 473 h 135412"/>
                <a:gd name="connsiteX2" fmla="*/ 136459 w 135412"/>
                <a:gd name="connsiteY2" fmla="*/ 135886 h 135412"/>
                <a:gd name="connsiteX3" fmla="*/ 1046 w 135412"/>
                <a:gd name="connsiteY3" fmla="*/ 1358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046" y="473"/>
                  </a:moveTo>
                  <a:lnTo>
                    <a:pt x="136459" y="473"/>
                  </a:lnTo>
                  <a:lnTo>
                    <a:pt x="136459" y="135886"/>
                  </a:lnTo>
                  <a:lnTo>
                    <a:pt x="1046" y="1358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34FDBA8-A03F-4DF9-9377-54DEC9993E50}"/>
                </a:ext>
              </a:extLst>
            </p:cNvPr>
            <p:cNvSpPr/>
            <p:nvPr/>
          </p:nvSpPr>
          <p:spPr>
            <a:xfrm>
              <a:off x="5615063" y="2644021"/>
              <a:ext cx="135412" cy="135412"/>
            </a:xfrm>
            <a:custGeom>
              <a:avLst/>
              <a:gdLst>
                <a:gd name="connsiteX0" fmla="*/ 1128 w 135412"/>
                <a:gd name="connsiteY0" fmla="*/ 473 h 135412"/>
                <a:gd name="connsiteX1" fmla="*/ 136541 w 135412"/>
                <a:gd name="connsiteY1" fmla="*/ 473 h 135412"/>
                <a:gd name="connsiteX2" fmla="*/ 136541 w 135412"/>
                <a:gd name="connsiteY2" fmla="*/ 135886 h 135412"/>
                <a:gd name="connsiteX3" fmla="*/ 1128 w 135412"/>
                <a:gd name="connsiteY3" fmla="*/ 1358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128" y="473"/>
                  </a:moveTo>
                  <a:lnTo>
                    <a:pt x="136541" y="473"/>
                  </a:lnTo>
                  <a:lnTo>
                    <a:pt x="136541" y="135886"/>
                  </a:lnTo>
                  <a:lnTo>
                    <a:pt x="1128" y="1358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FDDB700-5EAA-4B34-8A24-DBB3A09B7C6D}"/>
                </a:ext>
              </a:extLst>
            </p:cNvPr>
            <p:cNvSpPr/>
            <p:nvPr/>
          </p:nvSpPr>
          <p:spPr>
            <a:xfrm>
              <a:off x="5746413" y="2644021"/>
              <a:ext cx="135412" cy="135412"/>
            </a:xfrm>
            <a:custGeom>
              <a:avLst/>
              <a:gdLst>
                <a:gd name="connsiteX0" fmla="*/ 1210 w 135412"/>
                <a:gd name="connsiteY0" fmla="*/ 473 h 135412"/>
                <a:gd name="connsiteX1" fmla="*/ 136622 w 135412"/>
                <a:gd name="connsiteY1" fmla="*/ 473 h 135412"/>
                <a:gd name="connsiteX2" fmla="*/ 136622 w 135412"/>
                <a:gd name="connsiteY2" fmla="*/ 135886 h 135412"/>
                <a:gd name="connsiteX3" fmla="*/ 1210 w 135412"/>
                <a:gd name="connsiteY3" fmla="*/ 1358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473"/>
                  </a:moveTo>
                  <a:lnTo>
                    <a:pt x="136622" y="473"/>
                  </a:lnTo>
                  <a:lnTo>
                    <a:pt x="136622" y="135886"/>
                  </a:lnTo>
                  <a:lnTo>
                    <a:pt x="1210" y="1358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D43465D-AADA-4759-B4AE-8805410429EB}"/>
                </a:ext>
              </a:extLst>
            </p:cNvPr>
            <p:cNvSpPr/>
            <p:nvPr/>
          </p:nvSpPr>
          <p:spPr>
            <a:xfrm>
              <a:off x="5877763" y="2644021"/>
              <a:ext cx="135412" cy="135412"/>
            </a:xfrm>
            <a:custGeom>
              <a:avLst/>
              <a:gdLst>
                <a:gd name="connsiteX0" fmla="*/ 1292 w 135412"/>
                <a:gd name="connsiteY0" fmla="*/ 473 h 135412"/>
                <a:gd name="connsiteX1" fmla="*/ 136704 w 135412"/>
                <a:gd name="connsiteY1" fmla="*/ 473 h 135412"/>
                <a:gd name="connsiteX2" fmla="*/ 136704 w 135412"/>
                <a:gd name="connsiteY2" fmla="*/ 135886 h 135412"/>
                <a:gd name="connsiteX3" fmla="*/ 1292 w 135412"/>
                <a:gd name="connsiteY3" fmla="*/ 1358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92" y="473"/>
                  </a:moveTo>
                  <a:lnTo>
                    <a:pt x="136704" y="473"/>
                  </a:lnTo>
                  <a:lnTo>
                    <a:pt x="136704" y="135886"/>
                  </a:lnTo>
                  <a:lnTo>
                    <a:pt x="1292" y="1358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30ADDA-891F-4EA5-879D-23B6FB932A6E}"/>
                </a:ext>
              </a:extLst>
            </p:cNvPr>
            <p:cNvSpPr/>
            <p:nvPr/>
          </p:nvSpPr>
          <p:spPr>
            <a:xfrm>
              <a:off x="6009113" y="2644021"/>
              <a:ext cx="135412" cy="135412"/>
            </a:xfrm>
            <a:custGeom>
              <a:avLst/>
              <a:gdLst>
                <a:gd name="connsiteX0" fmla="*/ 1374 w 135412"/>
                <a:gd name="connsiteY0" fmla="*/ 473 h 135412"/>
                <a:gd name="connsiteX1" fmla="*/ 136786 w 135412"/>
                <a:gd name="connsiteY1" fmla="*/ 473 h 135412"/>
                <a:gd name="connsiteX2" fmla="*/ 136786 w 135412"/>
                <a:gd name="connsiteY2" fmla="*/ 135886 h 135412"/>
                <a:gd name="connsiteX3" fmla="*/ 1374 w 135412"/>
                <a:gd name="connsiteY3" fmla="*/ 1358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374" y="473"/>
                  </a:moveTo>
                  <a:lnTo>
                    <a:pt x="136786" y="473"/>
                  </a:lnTo>
                  <a:lnTo>
                    <a:pt x="136786" y="135886"/>
                  </a:lnTo>
                  <a:lnTo>
                    <a:pt x="1374" y="1358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7C174C37-552C-4825-B56A-596D6CF052AB}"/>
                </a:ext>
              </a:extLst>
            </p:cNvPr>
            <p:cNvSpPr/>
            <p:nvPr/>
          </p:nvSpPr>
          <p:spPr>
            <a:xfrm>
              <a:off x="6403164" y="2644021"/>
              <a:ext cx="135548" cy="135412"/>
            </a:xfrm>
            <a:custGeom>
              <a:avLst/>
              <a:gdLst>
                <a:gd name="connsiteX0" fmla="*/ 1619 w 135548"/>
                <a:gd name="connsiteY0" fmla="*/ 39201 h 135412"/>
                <a:gd name="connsiteX1" fmla="*/ 1619 w 135548"/>
                <a:gd name="connsiteY1" fmla="*/ 97293 h 135412"/>
                <a:gd name="connsiteX2" fmla="*/ 40347 w 135548"/>
                <a:gd name="connsiteY2" fmla="*/ 135886 h 135412"/>
                <a:gd name="connsiteX3" fmla="*/ 98439 w 135548"/>
                <a:gd name="connsiteY3" fmla="*/ 135886 h 135412"/>
                <a:gd name="connsiteX4" fmla="*/ 137167 w 135548"/>
                <a:gd name="connsiteY4" fmla="*/ 97158 h 135412"/>
                <a:gd name="connsiteX5" fmla="*/ 137167 w 135548"/>
                <a:gd name="connsiteY5" fmla="*/ 39201 h 135412"/>
                <a:gd name="connsiteX6" fmla="*/ 98304 w 135548"/>
                <a:gd name="connsiteY6" fmla="*/ 473 h 135412"/>
                <a:gd name="connsiteX7" fmla="*/ 40347 w 135548"/>
                <a:gd name="connsiteY7" fmla="*/ 473 h 135412"/>
                <a:gd name="connsiteX8" fmla="*/ 1619 w 135548"/>
                <a:gd name="connsiteY8" fmla="*/ 392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619" y="39201"/>
                  </a:moveTo>
                  <a:lnTo>
                    <a:pt x="1619" y="97293"/>
                  </a:lnTo>
                  <a:cubicBezTo>
                    <a:pt x="1619" y="118688"/>
                    <a:pt x="18952" y="135886"/>
                    <a:pt x="40347" y="135886"/>
                  </a:cubicBezTo>
                  <a:lnTo>
                    <a:pt x="98439" y="135886"/>
                  </a:lnTo>
                  <a:cubicBezTo>
                    <a:pt x="119970" y="135886"/>
                    <a:pt x="137167" y="118553"/>
                    <a:pt x="137167" y="97158"/>
                  </a:cubicBezTo>
                  <a:lnTo>
                    <a:pt x="137167" y="39201"/>
                  </a:lnTo>
                  <a:cubicBezTo>
                    <a:pt x="137032" y="17671"/>
                    <a:pt x="119699" y="473"/>
                    <a:pt x="98304" y="473"/>
                  </a:cubicBezTo>
                  <a:lnTo>
                    <a:pt x="40347" y="473"/>
                  </a:lnTo>
                  <a:cubicBezTo>
                    <a:pt x="18952" y="473"/>
                    <a:pt x="1619" y="17806"/>
                    <a:pt x="1619" y="39201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F25503C-3054-4F3E-99A3-C844F605739B}"/>
                </a:ext>
              </a:extLst>
            </p:cNvPr>
            <p:cNvSpPr/>
            <p:nvPr/>
          </p:nvSpPr>
          <p:spPr>
            <a:xfrm>
              <a:off x="6628626" y="2738132"/>
              <a:ext cx="41300" cy="41300"/>
            </a:xfrm>
            <a:custGeom>
              <a:avLst/>
              <a:gdLst>
                <a:gd name="connsiteX0" fmla="*/ 1695 w 41300"/>
                <a:gd name="connsiteY0" fmla="*/ 39060 h 41300"/>
                <a:gd name="connsiteX1" fmla="*/ 1695 w 41300"/>
                <a:gd name="connsiteY1" fmla="*/ 41769 h 41300"/>
                <a:gd name="connsiteX2" fmla="*/ 42996 w 41300"/>
                <a:gd name="connsiteY2" fmla="*/ 41769 h 41300"/>
                <a:gd name="connsiteX3" fmla="*/ 42996 w 41300"/>
                <a:gd name="connsiteY3" fmla="*/ 468 h 41300"/>
                <a:gd name="connsiteX4" fmla="*/ 40288 w 41300"/>
                <a:gd name="connsiteY4" fmla="*/ 468 h 41300"/>
                <a:gd name="connsiteX5" fmla="*/ 1695 w 41300"/>
                <a:gd name="connsiteY5" fmla="*/ 39060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695" y="39060"/>
                  </a:moveTo>
                  <a:lnTo>
                    <a:pt x="1695" y="41769"/>
                  </a:lnTo>
                  <a:lnTo>
                    <a:pt x="42996" y="41769"/>
                  </a:lnTo>
                  <a:lnTo>
                    <a:pt x="42996" y="468"/>
                  </a:lnTo>
                  <a:lnTo>
                    <a:pt x="40288" y="468"/>
                  </a:lnTo>
                  <a:cubicBezTo>
                    <a:pt x="40288" y="21863"/>
                    <a:pt x="22955" y="39060"/>
                    <a:pt x="1695" y="39060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93C95DC-0199-4890-BEA7-FB15AB5F384F}"/>
                </a:ext>
              </a:extLst>
            </p:cNvPr>
            <p:cNvSpPr/>
            <p:nvPr/>
          </p:nvSpPr>
          <p:spPr>
            <a:xfrm>
              <a:off x="6665865" y="2644021"/>
              <a:ext cx="135412" cy="135412"/>
            </a:xfrm>
            <a:custGeom>
              <a:avLst/>
              <a:gdLst>
                <a:gd name="connsiteX0" fmla="*/ 1783 w 135412"/>
                <a:gd name="connsiteY0" fmla="*/ 473 h 135412"/>
                <a:gd name="connsiteX1" fmla="*/ 137195 w 135412"/>
                <a:gd name="connsiteY1" fmla="*/ 473 h 135412"/>
                <a:gd name="connsiteX2" fmla="*/ 137195 w 135412"/>
                <a:gd name="connsiteY2" fmla="*/ 135886 h 135412"/>
                <a:gd name="connsiteX3" fmla="*/ 1783 w 135412"/>
                <a:gd name="connsiteY3" fmla="*/ 1358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783" y="473"/>
                  </a:moveTo>
                  <a:lnTo>
                    <a:pt x="137195" y="473"/>
                  </a:lnTo>
                  <a:lnTo>
                    <a:pt x="137195" y="135886"/>
                  </a:lnTo>
                  <a:lnTo>
                    <a:pt x="1783" y="1358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C7F7F0A-AE03-4A10-89D5-BF862AA40C91}"/>
                </a:ext>
              </a:extLst>
            </p:cNvPr>
            <p:cNvSpPr/>
            <p:nvPr/>
          </p:nvSpPr>
          <p:spPr>
            <a:xfrm rot="5400000">
              <a:off x="5352362" y="2775371"/>
              <a:ext cx="135412" cy="135412"/>
            </a:xfrm>
            <a:custGeom>
              <a:avLst/>
              <a:gdLst>
                <a:gd name="connsiteX0" fmla="*/ 964 w 135412"/>
                <a:gd name="connsiteY0" fmla="*/ 555 h 135412"/>
                <a:gd name="connsiteX1" fmla="*/ 90337 w 135412"/>
                <a:gd name="connsiteY1" fmla="*/ 555 h 135412"/>
                <a:gd name="connsiteX2" fmla="*/ 136377 w 135412"/>
                <a:gd name="connsiteY2" fmla="*/ 46595 h 135412"/>
                <a:gd name="connsiteX3" fmla="*/ 136377 w 135412"/>
                <a:gd name="connsiteY3" fmla="*/ 89927 h 135412"/>
                <a:gd name="connsiteX4" fmla="*/ 90337 w 135412"/>
                <a:gd name="connsiteY4" fmla="*/ 135968 h 135412"/>
                <a:gd name="connsiteX5" fmla="*/ 964 w 135412"/>
                <a:gd name="connsiteY5" fmla="*/ 135968 h 135412"/>
                <a:gd name="connsiteX6" fmla="*/ 964 w 135412"/>
                <a:gd name="connsiteY6" fmla="*/ 5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964" y="555"/>
                  </a:moveTo>
                  <a:lnTo>
                    <a:pt x="90337" y="555"/>
                  </a:lnTo>
                  <a:cubicBezTo>
                    <a:pt x="115764" y="555"/>
                    <a:pt x="136377" y="21168"/>
                    <a:pt x="136377" y="46595"/>
                  </a:cubicBezTo>
                  <a:lnTo>
                    <a:pt x="136377" y="89927"/>
                  </a:lnTo>
                  <a:cubicBezTo>
                    <a:pt x="136377" y="115355"/>
                    <a:pt x="115764" y="135968"/>
                    <a:pt x="90337" y="135968"/>
                  </a:cubicBezTo>
                  <a:lnTo>
                    <a:pt x="964" y="135968"/>
                  </a:lnTo>
                  <a:lnTo>
                    <a:pt x="964" y="5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C3F4DDB-9CA8-408F-BCFE-ABA7B43A7218}"/>
                </a:ext>
              </a:extLst>
            </p:cNvPr>
            <p:cNvSpPr/>
            <p:nvPr/>
          </p:nvSpPr>
          <p:spPr>
            <a:xfrm rot="5400000">
              <a:off x="5615063" y="2775371"/>
              <a:ext cx="135412" cy="135412"/>
            </a:xfrm>
            <a:custGeom>
              <a:avLst/>
              <a:gdLst>
                <a:gd name="connsiteX0" fmla="*/ 1128 w 135412"/>
                <a:gd name="connsiteY0" fmla="*/ 555 h 135412"/>
                <a:gd name="connsiteX1" fmla="*/ 136541 w 135412"/>
                <a:gd name="connsiteY1" fmla="*/ 555 h 135412"/>
                <a:gd name="connsiteX2" fmla="*/ 136541 w 135412"/>
                <a:gd name="connsiteY2" fmla="*/ 89927 h 135412"/>
                <a:gd name="connsiteX3" fmla="*/ 90500 w 135412"/>
                <a:gd name="connsiteY3" fmla="*/ 135968 h 135412"/>
                <a:gd name="connsiteX4" fmla="*/ 1128 w 135412"/>
                <a:gd name="connsiteY4" fmla="*/ 135968 h 135412"/>
                <a:gd name="connsiteX5" fmla="*/ 1128 w 135412"/>
                <a:gd name="connsiteY5" fmla="*/ 5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128" y="555"/>
                  </a:moveTo>
                  <a:lnTo>
                    <a:pt x="136541" y="555"/>
                  </a:lnTo>
                  <a:lnTo>
                    <a:pt x="136541" y="89927"/>
                  </a:lnTo>
                  <a:cubicBezTo>
                    <a:pt x="136541" y="115355"/>
                    <a:pt x="115928" y="135968"/>
                    <a:pt x="90500" y="135968"/>
                  </a:cubicBezTo>
                  <a:lnTo>
                    <a:pt x="1128" y="135968"/>
                  </a:lnTo>
                  <a:lnTo>
                    <a:pt x="1128" y="5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4D423810-DDFA-4C4F-BDAE-673F7A15BB7E}"/>
                </a:ext>
              </a:extLst>
            </p:cNvPr>
            <p:cNvSpPr/>
            <p:nvPr/>
          </p:nvSpPr>
          <p:spPr>
            <a:xfrm>
              <a:off x="5746413" y="2775371"/>
              <a:ext cx="135412" cy="135412"/>
            </a:xfrm>
            <a:custGeom>
              <a:avLst/>
              <a:gdLst>
                <a:gd name="connsiteX0" fmla="*/ 1210 w 135412"/>
                <a:gd name="connsiteY0" fmla="*/ 555 h 135412"/>
                <a:gd name="connsiteX1" fmla="*/ 136622 w 135412"/>
                <a:gd name="connsiteY1" fmla="*/ 555 h 135412"/>
                <a:gd name="connsiteX2" fmla="*/ 136622 w 135412"/>
                <a:gd name="connsiteY2" fmla="*/ 135968 h 135412"/>
                <a:gd name="connsiteX3" fmla="*/ 1210 w 135412"/>
                <a:gd name="connsiteY3" fmla="*/ 1359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555"/>
                  </a:moveTo>
                  <a:lnTo>
                    <a:pt x="136622" y="555"/>
                  </a:lnTo>
                  <a:lnTo>
                    <a:pt x="136622" y="135968"/>
                  </a:lnTo>
                  <a:lnTo>
                    <a:pt x="1210" y="1359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7BE5E1D-AF5E-4592-BE55-0AE2CB4A0212}"/>
                </a:ext>
              </a:extLst>
            </p:cNvPr>
            <p:cNvSpPr/>
            <p:nvPr/>
          </p:nvSpPr>
          <p:spPr>
            <a:xfrm>
              <a:off x="5877763" y="2775371"/>
              <a:ext cx="135412" cy="135412"/>
            </a:xfrm>
            <a:custGeom>
              <a:avLst/>
              <a:gdLst>
                <a:gd name="connsiteX0" fmla="*/ 1292 w 135412"/>
                <a:gd name="connsiteY0" fmla="*/ 555 h 135412"/>
                <a:gd name="connsiteX1" fmla="*/ 136704 w 135412"/>
                <a:gd name="connsiteY1" fmla="*/ 555 h 135412"/>
                <a:gd name="connsiteX2" fmla="*/ 136704 w 135412"/>
                <a:gd name="connsiteY2" fmla="*/ 135968 h 135412"/>
                <a:gd name="connsiteX3" fmla="*/ 1292 w 135412"/>
                <a:gd name="connsiteY3" fmla="*/ 1359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92" y="555"/>
                  </a:moveTo>
                  <a:lnTo>
                    <a:pt x="136704" y="555"/>
                  </a:lnTo>
                  <a:lnTo>
                    <a:pt x="136704" y="135968"/>
                  </a:lnTo>
                  <a:lnTo>
                    <a:pt x="1292" y="1359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3229D6B-4D59-41CE-89DF-3CE420C11E40}"/>
                </a:ext>
              </a:extLst>
            </p:cNvPr>
            <p:cNvSpPr/>
            <p:nvPr/>
          </p:nvSpPr>
          <p:spPr>
            <a:xfrm>
              <a:off x="6009113" y="2775371"/>
              <a:ext cx="135412" cy="135412"/>
            </a:xfrm>
            <a:custGeom>
              <a:avLst/>
              <a:gdLst>
                <a:gd name="connsiteX0" fmla="*/ 1374 w 135412"/>
                <a:gd name="connsiteY0" fmla="*/ 555 h 135412"/>
                <a:gd name="connsiteX1" fmla="*/ 136786 w 135412"/>
                <a:gd name="connsiteY1" fmla="*/ 555 h 135412"/>
                <a:gd name="connsiteX2" fmla="*/ 136786 w 135412"/>
                <a:gd name="connsiteY2" fmla="*/ 89927 h 135412"/>
                <a:gd name="connsiteX3" fmla="*/ 90746 w 135412"/>
                <a:gd name="connsiteY3" fmla="*/ 135968 h 135412"/>
                <a:gd name="connsiteX4" fmla="*/ 1374 w 135412"/>
                <a:gd name="connsiteY4" fmla="*/ 135968 h 135412"/>
                <a:gd name="connsiteX5" fmla="*/ 1374 w 135412"/>
                <a:gd name="connsiteY5" fmla="*/ 5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374" y="555"/>
                  </a:moveTo>
                  <a:lnTo>
                    <a:pt x="136786" y="555"/>
                  </a:lnTo>
                  <a:lnTo>
                    <a:pt x="136786" y="89927"/>
                  </a:lnTo>
                  <a:cubicBezTo>
                    <a:pt x="136786" y="115355"/>
                    <a:pt x="116173" y="135968"/>
                    <a:pt x="90746" y="135968"/>
                  </a:cubicBezTo>
                  <a:lnTo>
                    <a:pt x="1374" y="135968"/>
                  </a:lnTo>
                  <a:lnTo>
                    <a:pt x="1374" y="5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4124AD-02C5-4097-AD69-C5E268B9A960}"/>
                </a:ext>
              </a:extLst>
            </p:cNvPr>
            <p:cNvSpPr/>
            <p:nvPr/>
          </p:nvSpPr>
          <p:spPr>
            <a:xfrm>
              <a:off x="6234575" y="2869483"/>
              <a:ext cx="41300" cy="41300"/>
            </a:xfrm>
            <a:custGeom>
              <a:avLst/>
              <a:gdLst>
                <a:gd name="connsiteX0" fmla="*/ 1450 w 41300"/>
                <a:gd name="connsiteY0" fmla="*/ 39142 h 41300"/>
                <a:gd name="connsiteX1" fmla="*/ 1450 w 41300"/>
                <a:gd name="connsiteY1" fmla="*/ 41850 h 41300"/>
                <a:gd name="connsiteX2" fmla="*/ 42751 w 41300"/>
                <a:gd name="connsiteY2" fmla="*/ 41850 h 41300"/>
                <a:gd name="connsiteX3" fmla="*/ 42751 w 41300"/>
                <a:gd name="connsiteY3" fmla="*/ 550 h 41300"/>
                <a:gd name="connsiteX4" fmla="*/ 40043 w 41300"/>
                <a:gd name="connsiteY4" fmla="*/ 550 h 41300"/>
                <a:gd name="connsiteX5" fmla="*/ 1450 w 41300"/>
                <a:gd name="connsiteY5" fmla="*/ 39142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450" y="39142"/>
                  </a:moveTo>
                  <a:lnTo>
                    <a:pt x="1450" y="41850"/>
                  </a:lnTo>
                  <a:lnTo>
                    <a:pt x="42751" y="41850"/>
                  </a:lnTo>
                  <a:lnTo>
                    <a:pt x="42751" y="550"/>
                  </a:lnTo>
                  <a:lnTo>
                    <a:pt x="40043" y="550"/>
                  </a:lnTo>
                  <a:cubicBezTo>
                    <a:pt x="40043" y="21945"/>
                    <a:pt x="22710" y="39142"/>
                    <a:pt x="1450" y="39142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7733000-1FE8-4187-A722-6D7D55EB20DD}"/>
                </a:ext>
              </a:extLst>
            </p:cNvPr>
            <p:cNvSpPr/>
            <p:nvPr/>
          </p:nvSpPr>
          <p:spPr>
            <a:xfrm rot="-5400000">
              <a:off x="6271814" y="2775371"/>
              <a:ext cx="135412" cy="135412"/>
            </a:xfrm>
            <a:custGeom>
              <a:avLst/>
              <a:gdLst>
                <a:gd name="connsiteX0" fmla="*/ 1537 w 135412"/>
                <a:gd name="connsiteY0" fmla="*/ 555 h 135412"/>
                <a:gd name="connsiteX1" fmla="*/ 90910 w 135412"/>
                <a:gd name="connsiteY1" fmla="*/ 555 h 135412"/>
                <a:gd name="connsiteX2" fmla="*/ 136950 w 135412"/>
                <a:gd name="connsiteY2" fmla="*/ 46595 h 135412"/>
                <a:gd name="connsiteX3" fmla="*/ 136950 w 135412"/>
                <a:gd name="connsiteY3" fmla="*/ 89927 h 135412"/>
                <a:gd name="connsiteX4" fmla="*/ 90910 w 135412"/>
                <a:gd name="connsiteY4" fmla="*/ 135968 h 135412"/>
                <a:gd name="connsiteX5" fmla="*/ 1537 w 135412"/>
                <a:gd name="connsiteY5" fmla="*/ 135968 h 135412"/>
                <a:gd name="connsiteX6" fmla="*/ 1537 w 135412"/>
                <a:gd name="connsiteY6" fmla="*/ 5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537" y="555"/>
                  </a:moveTo>
                  <a:lnTo>
                    <a:pt x="90910" y="555"/>
                  </a:lnTo>
                  <a:cubicBezTo>
                    <a:pt x="116337" y="555"/>
                    <a:pt x="136950" y="21168"/>
                    <a:pt x="136950" y="46595"/>
                  </a:cubicBezTo>
                  <a:lnTo>
                    <a:pt x="136950" y="89927"/>
                  </a:lnTo>
                  <a:cubicBezTo>
                    <a:pt x="136950" y="115355"/>
                    <a:pt x="116337" y="135968"/>
                    <a:pt x="90910" y="135968"/>
                  </a:cubicBezTo>
                  <a:lnTo>
                    <a:pt x="1537" y="135968"/>
                  </a:lnTo>
                  <a:lnTo>
                    <a:pt x="1537" y="5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AD28DCA-4A89-4710-861B-ACBC6C4E821B}"/>
                </a:ext>
              </a:extLst>
            </p:cNvPr>
            <p:cNvSpPr/>
            <p:nvPr/>
          </p:nvSpPr>
          <p:spPr>
            <a:xfrm rot="-10800000">
              <a:off x="6534514" y="2775371"/>
              <a:ext cx="135412" cy="135412"/>
            </a:xfrm>
            <a:custGeom>
              <a:avLst/>
              <a:gdLst>
                <a:gd name="connsiteX0" fmla="*/ 1701 w 135412"/>
                <a:gd name="connsiteY0" fmla="*/ 555 h 135412"/>
                <a:gd name="connsiteX1" fmla="*/ 137114 w 135412"/>
                <a:gd name="connsiteY1" fmla="*/ 555 h 135412"/>
                <a:gd name="connsiteX2" fmla="*/ 137114 w 135412"/>
                <a:gd name="connsiteY2" fmla="*/ 89927 h 135412"/>
                <a:gd name="connsiteX3" fmla="*/ 91073 w 135412"/>
                <a:gd name="connsiteY3" fmla="*/ 135968 h 135412"/>
                <a:gd name="connsiteX4" fmla="*/ 1701 w 135412"/>
                <a:gd name="connsiteY4" fmla="*/ 135968 h 135412"/>
                <a:gd name="connsiteX5" fmla="*/ 1701 w 135412"/>
                <a:gd name="connsiteY5" fmla="*/ 5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701" y="555"/>
                  </a:moveTo>
                  <a:lnTo>
                    <a:pt x="137114" y="555"/>
                  </a:lnTo>
                  <a:lnTo>
                    <a:pt x="137114" y="89927"/>
                  </a:lnTo>
                  <a:cubicBezTo>
                    <a:pt x="137114" y="115355"/>
                    <a:pt x="116501" y="135968"/>
                    <a:pt x="91073" y="135968"/>
                  </a:cubicBezTo>
                  <a:lnTo>
                    <a:pt x="1701" y="135968"/>
                  </a:lnTo>
                  <a:lnTo>
                    <a:pt x="1701" y="5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4EEB0C7-0D6E-48A4-93F4-90E775C61714}"/>
                </a:ext>
              </a:extLst>
            </p:cNvPr>
            <p:cNvSpPr/>
            <p:nvPr/>
          </p:nvSpPr>
          <p:spPr>
            <a:xfrm>
              <a:off x="6665865" y="2775371"/>
              <a:ext cx="135412" cy="135412"/>
            </a:xfrm>
            <a:custGeom>
              <a:avLst/>
              <a:gdLst>
                <a:gd name="connsiteX0" fmla="*/ 1783 w 135412"/>
                <a:gd name="connsiteY0" fmla="*/ 555 h 135412"/>
                <a:gd name="connsiteX1" fmla="*/ 137195 w 135412"/>
                <a:gd name="connsiteY1" fmla="*/ 555 h 135412"/>
                <a:gd name="connsiteX2" fmla="*/ 137195 w 135412"/>
                <a:gd name="connsiteY2" fmla="*/ 135968 h 135412"/>
                <a:gd name="connsiteX3" fmla="*/ 1783 w 135412"/>
                <a:gd name="connsiteY3" fmla="*/ 1359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783" y="555"/>
                  </a:moveTo>
                  <a:lnTo>
                    <a:pt x="137195" y="555"/>
                  </a:lnTo>
                  <a:lnTo>
                    <a:pt x="137195" y="135968"/>
                  </a:lnTo>
                  <a:lnTo>
                    <a:pt x="1783" y="1359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A7A293B-2C68-486A-A92D-B254FC1A9E03}"/>
                </a:ext>
              </a:extLst>
            </p:cNvPr>
            <p:cNvSpPr/>
            <p:nvPr/>
          </p:nvSpPr>
          <p:spPr>
            <a:xfrm rot="-5400000">
              <a:off x="6797215" y="2775371"/>
              <a:ext cx="135412" cy="135412"/>
            </a:xfrm>
            <a:custGeom>
              <a:avLst/>
              <a:gdLst>
                <a:gd name="connsiteX0" fmla="*/ 1865 w 135412"/>
                <a:gd name="connsiteY0" fmla="*/ 555 h 135412"/>
                <a:gd name="connsiteX1" fmla="*/ 137277 w 135412"/>
                <a:gd name="connsiteY1" fmla="*/ 555 h 135412"/>
                <a:gd name="connsiteX2" fmla="*/ 137277 w 135412"/>
                <a:gd name="connsiteY2" fmla="*/ 89927 h 135412"/>
                <a:gd name="connsiteX3" fmla="*/ 91237 w 135412"/>
                <a:gd name="connsiteY3" fmla="*/ 135968 h 135412"/>
                <a:gd name="connsiteX4" fmla="*/ 1865 w 135412"/>
                <a:gd name="connsiteY4" fmla="*/ 135968 h 135412"/>
                <a:gd name="connsiteX5" fmla="*/ 1865 w 135412"/>
                <a:gd name="connsiteY5" fmla="*/ 5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865" y="555"/>
                  </a:moveTo>
                  <a:lnTo>
                    <a:pt x="137277" y="555"/>
                  </a:lnTo>
                  <a:lnTo>
                    <a:pt x="137277" y="89927"/>
                  </a:lnTo>
                  <a:cubicBezTo>
                    <a:pt x="137277" y="115355"/>
                    <a:pt x="116664" y="135968"/>
                    <a:pt x="91237" y="135968"/>
                  </a:cubicBezTo>
                  <a:lnTo>
                    <a:pt x="1865" y="135968"/>
                  </a:lnTo>
                  <a:lnTo>
                    <a:pt x="1865" y="5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557DF706-4A6A-45CC-9CED-B6ACF8628FDB}"/>
                </a:ext>
              </a:extLst>
            </p:cNvPr>
            <p:cNvSpPr/>
            <p:nvPr/>
          </p:nvSpPr>
          <p:spPr>
            <a:xfrm rot="-5400000">
              <a:off x="5221012" y="2906721"/>
              <a:ext cx="135412" cy="135412"/>
            </a:xfrm>
            <a:custGeom>
              <a:avLst/>
              <a:gdLst>
                <a:gd name="connsiteX0" fmla="*/ 882 w 135412"/>
                <a:gd name="connsiteY0" fmla="*/ 637 h 135412"/>
                <a:gd name="connsiteX1" fmla="*/ 90255 w 135412"/>
                <a:gd name="connsiteY1" fmla="*/ 637 h 135412"/>
                <a:gd name="connsiteX2" fmla="*/ 136295 w 135412"/>
                <a:gd name="connsiteY2" fmla="*/ 46677 h 135412"/>
                <a:gd name="connsiteX3" fmla="*/ 136295 w 135412"/>
                <a:gd name="connsiteY3" fmla="*/ 90009 h 135412"/>
                <a:gd name="connsiteX4" fmla="*/ 90255 w 135412"/>
                <a:gd name="connsiteY4" fmla="*/ 136050 h 135412"/>
                <a:gd name="connsiteX5" fmla="*/ 882 w 135412"/>
                <a:gd name="connsiteY5" fmla="*/ 136050 h 135412"/>
                <a:gd name="connsiteX6" fmla="*/ 882 w 135412"/>
                <a:gd name="connsiteY6" fmla="*/ 6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882" y="637"/>
                  </a:moveTo>
                  <a:lnTo>
                    <a:pt x="90255" y="637"/>
                  </a:lnTo>
                  <a:cubicBezTo>
                    <a:pt x="115682" y="637"/>
                    <a:pt x="136295" y="21250"/>
                    <a:pt x="136295" y="46677"/>
                  </a:cubicBezTo>
                  <a:lnTo>
                    <a:pt x="136295" y="90009"/>
                  </a:lnTo>
                  <a:cubicBezTo>
                    <a:pt x="136295" y="115437"/>
                    <a:pt x="115682" y="136050"/>
                    <a:pt x="90255" y="136050"/>
                  </a:cubicBezTo>
                  <a:lnTo>
                    <a:pt x="882" y="136050"/>
                  </a:lnTo>
                  <a:lnTo>
                    <a:pt x="882" y="6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312A898-A378-4D4E-BDAE-C15428BD4769}"/>
                </a:ext>
              </a:extLst>
            </p:cNvPr>
            <p:cNvSpPr/>
            <p:nvPr/>
          </p:nvSpPr>
          <p:spPr>
            <a:xfrm>
              <a:off x="5746413" y="2906721"/>
              <a:ext cx="135412" cy="135412"/>
            </a:xfrm>
            <a:custGeom>
              <a:avLst/>
              <a:gdLst>
                <a:gd name="connsiteX0" fmla="*/ 1210 w 135412"/>
                <a:gd name="connsiteY0" fmla="*/ 637 h 135412"/>
                <a:gd name="connsiteX1" fmla="*/ 136622 w 135412"/>
                <a:gd name="connsiteY1" fmla="*/ 637 h 135412"/>
                <a:gd name="connsiteX2" fmla="*/ 136622 w 135412"/>
                <a:gd name="connsiteY2" fmla="*/ 136050 h 135412"/>
                <a:gd name="connsiteX3" fmla="*/ 1210 w 135412"/>
                <a:gd name="connsiteY3" fmla="*/ 1360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637"/>
                  </a:moveTo>
                  <a:lnTo>
                    <a:pt x="136622" y="637"/>
                  </a:lnTo>
                  <a:lnTo>
                    <a:pt x="136622" y="136050"/>
                  </a:lnTo>
                  <a:lnTo>
                    <a:pt x="1210" y="1360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E0FB15-0EC3-4B16-B79D-F0237BB0DA4D}"/>
                </a:ext>
              </a:extLst>
            </p:cNvPr>
            <p:cNvSpPr/>
            <p:nvPr/>
          </p:nvSpPr>
          <p:spPr>
            <a:xfrm>
              <a:off x="5877763" y="2906721"/>
              <a:ext cx="135412" cy="135412"/>
            </a:xfrm>
            <a:custGeom>
              <a:avLst/>
              <a:gdLst>
                <a:gd name="connsiteX0" fmla="*/ 1292 w 135412"/>
                <a:gd name="connsiteY0" fmla="*/ 637 h 135412"/>
                <a:gd name="connsiteX1" fmla="*/ 136704 w 135412"/>
                <a:gd name="connsiteY1" fmla="*/ 637 h 135412"/>
                <a:gd name="connsiteX2" fmla="*/ 136704 w 135412"/>
                <a:gd name="connsiteY2" fmla="*/ 90009 h 135412"/>
                <a:gd name="connsiteX3" fmla="*/ 90664 w 135412"/>
                <a:gd name="connsiteY3" fmla="*/ 136050 h 135412"/>
                <a:gd name="connsiteX4" fmla="*/ 1292 w 135412"/>
                <a:gd name="connsiteY4" fmla="*/ 136050 h 135412"/>
                <a:gd name="connsiteX5" fmla="*/ 1292 w 135412"/>
                <a:gd name="connsiteY5" fmla="*/ 6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292" y="637"/>
                  </a:moveTo>
                  <a:lnTo>
                    <a:pt x="136704" y="637"/>
                  </a:lnTo>
                  <a:lnTo>
                    <a:pt x="136704" y="90009"/>
                  </a:lnTo>
                  <a:cubicBezTo>
                    <a:pt x="136704" y="115437"/>
                    <a:pt x="116091" y="136050"/>
                    <a:pt x="90664" y="136050"/>
                  </a:cubicBezTo>
                  <a:lnTo>
                    <a:pt x="1292" y="136050"/>
                  </a:lnTo>
                  <a:lnTo>
                    <a:pt x="1292" y="6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8781C4D-32D5-42D5-A3C7-971D2BA56020}"/>
                </a:ext>
              </a:extLst>
            </p:cNvPr>
            <p:cNvSpPr/>
            <p:nvPr/>
          </p:nvSpPr>
          <p:spPr>
            <a:xfrm rot="-10800000">
              <a:off x="6140464" y="2906721"/>
              <a:ext cx="135412" cy="135412"/>
            </a:xfrm>
            <a:custGeom>
              <a:avLst/>
              <a:gdLst>
                <a:gd name="connsiteX0" fmla="*/ 1455 w 135412"/>
                <a:gd name="connsiteY0" fmla="*/ 637 h 135412"/>
                <a:gd name="connsiteX1" fmla="*/ 90828 w 135412"/>
                <a:gd name="connsiteY1" fmla="*/ 637 h 135412"/>
                <a:gd name="connsiteX2" fmla="*/ 136868 w 135412"/>
                <a:gd name="connsiteY2" fmla="*/ 46677 h 135412"/>
                <a:gd name="connsiteX3" fmla="*/ 136868 w 135412"/>
                <a:gd name="connsiteY3" fmla="*/ 90009 h 135412"/>
                <a:gd name="connsiteX4" fmla="*/ 90828 w 135412"/>
                <a:gd name="connsiteY4" fmla="*/ 136050 h 135412"/>
                <a:gd name="connsiteX5" fmla="*/ 1455 w 135412"/>
                <a:gd name="connsiteY5" fmla="*/ 136050 h 135412"/>
                <a:gd name="connsiteX6" fmla="*/ 1455 w 135412"/>
                <a:gd name="connsiteY6" fmla="*/ 6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455" y="637"/>
                  </a:moveTo>
                  <a:lnTo>
                    <a:pt x="90828" y="637"/>
                  </a:lnTo>
                  <a:cubicBezTo>
                    <a:pt x="116255" y="637"/>
                    <a:pt x="136868" y="21250"/>
                    <a:pt x="136868" y="46677"/>
                  </a:cubicBezTo>
                  <a:lnTo>
                    <a:pt x="136868" y="90009"/>
                  </a:lnTo>
                  <a:cubicBezTo>
                    <a:pt x="136868" y="115437"/>
                    <a:pt x="116255" y="136050"/>
                    <a:pt x="90828" y="136050"/>
                  </a:cubicBezTo>
                  <a:lnTo>
                    <a:pt x="1455" y="136050"/>
                  </a:lnTo>
                  <a:lnTo>
                    <a:pt x="1455" y="6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C26A501-3328-455B-96AF-0E9A9BD52E86}"/>
                </a:ext>
              </a:extLst>
            </p:cNvPr>
            <p:cNvSpPr/>
            <p:nvPr/>
          </p:nvSpPr>
          <p:spPr>
            <a:xfrm>
              <a:off x="6271814" y="2906721"/>
              <a:ext cx="135412" cy="135412"/>
            </a:xfrm>
            <a:custGeom>
              <a:avLst/>
              <a:gdLst>
                <a:gd name="connsiteX0" fmla="*/ 1537 w 135412"/>
                <a:gd name="connsiteY0" fmla="*/ 637 h 135412"/>
                <a:gd name="connsiteX1" fmla="*/ 136950 w 135412"/>
                <a:gd name="connsiteY1" fmla="*/ 637 h 135412"/>
                <a:gd name="connsiteX2" fmla="*/ 136950 w 135412"/>
                <a:gd name="connsiteY2" fmla="*/ 136050 h 135412"/>
                <a:gd name="connsiteX3" fmla="*/ 1537 w 135412"/>
                <a:gd name="connsiteY3" fmla="*/ 1360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537" y="637"/>
                  </a:moveTo>
                  <a:lnTo>
                    <a:pt x="136950" y="637"/>
                  </a:lnTo>
                  <a:lnTo>
                    <a:pt x="136950" y="136050"/>
                  </a:lnTo>
                  <a:lnTo>
                    <a:pt x="1537" y="1360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E146D33-3AE9-4520-BDEC-345E7B5B8B04}"/>
                </a:ext>
              </a:extLst>
            </p:cNvPr>
            <p:cNvSpPr/>
            <p:nvPr/>
          </p:nvSpPr>
          <p:spPr>
            <a:xfrm>
              <a:off x="6534514" y="2906721"/>
              <a:ext cx="135412" cy="135412"/>
            </a:xfrm>
            <a:custGeom>
              <a:avLst/>
              <a:gdLst>
                <a:gd name="connsiteX0" fmla="*/ 1701 w 135412"/>
                <a:gd name="connsiteY0" fmla="*/ 637 h 135412"/>
                <a:gd name="connsiteX1" fmla="*/ 137114 w 135412"/>
                <a:gd name="connsiteY1" fmla="*/ 637 h 135412"/>
                <a:gd name="connsiteX2" fmla="*/ 137114 w 135412"/>
                <a:gd name="connsiteY2" fmla="*/ 136050 h 135412"/>
                <a:gd name="connsiteX3" fmla="*/ 1701 w 135412"/>
                <a:gd name="connsiteY3" fmla="*/ 1360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701" y="637"/>
                  </a:moveTo>
                  <a:lnTo>
                    <a:pt x="137114" y="637"/>
                  </a:lnTo>
                  <a:lnTo>
                    <a:pt x="137114" y="136050"/>
                  </a:lnTo>
                  <a:lnTo>
                    <a:pt x="1701" y="1360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1828F913-D501-4B3D-B55B-D64963E4274C}"/>
                </a:ext>
              </a:extLst>
            </p:cNvPr>
            <p:cNvSpPr/>
            <p:nvPr/>
          </p:nvSpPr>
          <p:spPr>
            <a:xfrm>
              <a:off x="5221012" y="3038071"/>
              <a:ext cx="135412" cy="135412"/>
            </a:xfrm>
            <a:custGeom>
              <a:avLst/>
              <a:gdLst>
                <a:gd name="connsiteX0" fmla="*/ 882 w 135412"/>
                <a:gd name="connsiteY0" fmla="*/ 719 h 135412"/>
                <a:gd name="connsiteX1" fmla="*/ 136295 w 135412"/>
                <a:gd name="connsiteY1" fmla="*/ 719 h 135412"/>
                <a:gd name="connsiteX2" fmla="*/ 136295 w 135412"/>
                <a:gd name="connsiteY2" fmla="*/ 136131 h 135412"/>
                <a:gd name="connsiteX3" fmla="*/ 882 w 135412"/>
                <a:gd name="connsiteY3" fmla="*/ 13613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882" y="719"/>
                  </a:moveTo>
                  <a:lnTo>
                    <a:pt x="136295" y="719"/>
                  </a:lnTo>
                  <a:lnTo>
                    <a:pt x="136295" y="136131"/>
                  </a:lnTo>
                  <a:lnTo>
                    <a:pt x="882" y="13613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A2B8720-23FF-4FEF-8982-39C2C511C910}"/>
                </a:ext>
              </a:extLst>
            </p:cNvPr>
            <p:cNvSpPr/>
            <p:nvPr/>
          </p:nvSpPr>
          <p:spPr>
            <a:xfrm>
              <a:off x="5446474" y="3132183"/>
              <a:ext cx="41300" cy="41300"/>
            </a:xfrm>
            <a:custGeom>
              <a:avLst/>
              <a:gdLst>
                <a:gd name="connsiteX0" fmla="*/ 959 w 41300"/>
                <a:gd name="connsiteY0" fmla="*/ 39306 h 41300"/>
                <a:gd name="connsiteX1" fmla="*/ 959 w 41300"/>
                <a:gd name="connsiteY1" fmla="*/ 42014 h 41300"/>
                <a:gd name="connsiteX2" fmla="*/ 42260 w 41300"/>
                <a:gd name="connsiteY2" fmla="*/ 42014 h 41300"/>
                <a:gd name="connsiteX3" fmla="*/ 42260 w 41300"/>
                <a:gd name="connsiteY3" fmla="*/ 713 h 41300"/>
                <a:gd name="connsiteX4" fmla="*/ 39551 w 41300"/>
                <a:gd name="connsiteY4" fmla="*/ 713 h 41300"/>
                <a:gd name="connsiteX5" fmla="*/ 959 w 41300"/>
                <a:gd name="connsiteY5" fmla="*/ 39306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959" y="39306"/>
                  </a:moveTo>
                  <a:lnTo>
                    <a:pt x="959" y="42014"/>
                  </a:lnTo>
                  <a:lnTo>
                    <a:pt x="42260" y="42014"/>
                  </a:lnTo>
                  <a:lnTo>
                    <a:pt x="42260" y="713"/>
                  </a:lnTo>
                  <a:lnTo>
                    <a:pt x="39551" y="713"/>
                  </a:lnTo>
                  <a:cubicBezTo>
                    <a:pt x="39551" y="22109"/>
                    <a:pt x="22219" y="39306"/>
                    <a:pt x="959" y="39306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F89AB0B-C1BF-4E93-8AF4-A2EB501927D4}"/>
                </a:ext>
              </a:extLst>
            </p:cNvPr>
            <p:cNvSpPr/>
            <p:nvPr/>
          </p:nvSpPr>
          <p:spPr>
            <a:xfrm rot="-5400000">
              <a:off x="5483712" y="3038071"/>
              <a:ext cx="135412" cy="135412"/>
            </a:xfrm>
            <a:custGeom>
              <a:avLst/>
              <a:gdLst>
                <a:gd name="connsiteX0" fmla="*/ 1046 w 135412"/>
                <a:gd name="connsiteY0" fmla="*/ 719 h 135412"/>
                <a:gd name="connsiteX1" fmla="*/ 90418 w 135412"/>
                <a:gd name="connsiteY1" fmla="*/ 719 h 135412"/>
                <a:gd name="connsiteX2" fmla="*/ 136459 w 135412"/>
                <a:gd name="connsiteY2" fmla="*/ 46759 h 135412"/>
                <a:gd name="connsiteX3" fmla="*/ 136459 w 135412"/>
                <a:gd name="connsiteY3" fmla="*/ 90091 h 135412"/>
                <a:gd name="connsiteX4" fmla="*/ 90418 w 135412"/>
                <a:gd name="connsiteY4" fmla="*/ 136131 h 135412"/>
                <a:gd name="connsiteX5" fmla="*/ 1046 w 135412"/>
                <a:gd name="connsiteY5" fmla="*/ 136131 h 135412"/>
                <a:gd name="connsiteX6" fmla="*/ 1046 w 135412"/>
                <a:gd name="connsiteY6" fmla="*/ 7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046" y="719"/>
                  </a:moveTo>
                  <a:lnTo>
                    <a:pt x="90418" y="719"/>
                  </a:lnTo>
                  <a:cubicBezTo>
                    <a:pt x="115846" y="719"/>
                    <a:pt x="136459" y="21332"/>
                    <a:pt x="136459" y="46759"/>
                  </a:cubicBezTo>
                  <a:lnTo>
                    <a:pt x="136459" y="90091"/>
                  </a:lnTo>
                  <a:cubicBezTo>
                    <a:pt x="136459" y="115518"/>
                    <a:pt x="115846" y="136131"/>
                    <a:pt x="90418" y="136131"/>
                  </a:cubicBezTo>
                  <a:lnTo>
                    <a:pt x="1046" y="136131"/>
                  </a:lnTo>
                  <a:lnTo>
                    <a:pt x="1046" y="7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D93364-23D7-4E61-9436-86366BDD2C1B}"/>
                </a:ext>
              </a:extLst>
            </p:cNvPr>
            <p:cNvSpPr/>
            <p:nvPr/>
          </p:nvSpPr>
          <p:spPr>
            <a:xfrm rot="5400000">
              <a:off x="5746413" y="3038071"/>
              <a:ext cx="135412" cy="135412"/>
            </a:xfrm>
            <a:custGeom>
              <a:avLst/>
              <a:gdLst>
                <a:gd name="connsiteX0" fmla="*/ 1210 w 135412"/>
                <a:gd name="connsiteY0" fmla="*/ 719 h 135412"/>
                <a:gd name="connsiteX1" fmla="*/ 90582 w 135412"/>
                <a:gd name="connsiteY1" fmla="*/ 719 h 135412"/>
                <a:gd name="connsiteX2" fmla="*/ 136622 w 135412"/>
                <a:gd name="connsiteY2" fmla="*/ 46759 h 135412"/>
                <a:gd name="connsiteX3" fmla="*/ 136622 w 135412"/>
                <a:gd name="connsiteY3" fmla="*/ 90091 h 135412"/>
                <a:gd name="connsiteX4" fmla="*/ 90582 w 135412"/>
                <a:gd name="connsiteY4" fmla="*/ 136131 h 135412"/>
                <a:gd name="connsiteX5" fmla="*/ 1210 w 135412"/>
                <a:gd name="connsiteY5" fmla="*/ 136131 h 135412"/>
                <a:gd name="connsiteX6" fmla="*/ 1210 w 135412"/>
                <a:gd name="connsiteY6" fmla="*/ 7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210" y="719"/>
                  </a:moveTo>
                  <a:lnTo>
                    <a:pt x="90582" y="719"/>
                  </a:lnTo>
                  <a:cubicBezTo>
                    <a:pt x="116010" y="719"/>
                    <a:pt x="136622" y="21332"/>
                    <a:pt x="136622" y="46759"/>
                  </a:cubicBezTo>
                  <a:lnTo>
                    <a:pt x="136622" y="90091"/>
                  </a:lnTo>
                  <a:cubicBezTo>
                    <a:pt x="136622" y="115518"/>
                    <a:pt x="116010" y="136131"/>
                    <a:pt x="90582" y="136131"/>
                  </a:cubicBezTo>
                  <a:lnTo>
                    <a:pt x="1210" y="136131"/>
                  </a:lnTo>
                  <a:lnTo>
                    <a:pt x="1210" y="7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A6C57EF1-B543-4C95-B1C9-5FEE177902A8}"/>
                </a:ext>
              </a:extLst>
            </p:cNvPr>
            <p:cNvSpPr/>
            <p:nvPr/>
          </p:nvSpPr>
          <p:spPr>
            <a:xfrm>
              <a:off x="6009113" y="3038071"/>
              <a:ext cx="135548" cy="135412"/>
            </a:xfrm>
            <a:custGeom>
              <a:avLst/>
              <a:gdLst>
                <a:gd name="connsiteX0" fmla="*/ 1374 w 135548"/>
                <a:gd name="connsiteY0" fmla="*/ 39447 h 135412"/>
                <a:gd name="connsiteX1" fmla="*/ 1374 w 135548"/>
                <a:gd name="connsiteY1" fmla="*/ 97539 h 135412"/>
                <a:gd name="connsiteX2" fmla="*/ 40102 w 135548"/>
                <a:gd name="connsiteY2" fmla="*/ 136131 h 135412"/>
                <a:gd name="connsiteX3" fmla="*/ 98194 w 135548"/>
                <a:gd name="connsiteY3" fmla="*/ 136131 h 135412"/>
                <a:gd name="connsiteX4" fmla="*/ 136922 w 135548"/>
                <a:gd name="connsiteY4" fmla="*/ 97403 h 135412"/>
                <a:gd name="connsiteX5" fmla="*/ 136922 w 135548"/>
                <a:gd name="connsiteY5" fmla="*/ 39447 h 135412"/>
                <a:gd name="connsiteX6" fmla="*/ 98058 w 135548"/>
                <a:gd name="connsiteY6" fmla="*/ 719 h 135412"/>
                <a:gd name="connsiteX7" fmla="*/ 40102 w 135548"/>
                <a:gd name="connsiteY7" fmla="*/ 719 h 135412"/>
                <a:gd name="connsiteX8" fmla="*/ 1374 w 135548"/>
                <a:gd name="connsiteY8" fmla="*/ 3944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374" y="39447"/>
                  </a:moveTo>
                  <a:lnTo>
                    <a:pt x="1374" y="97539"/>
                  </a:lnTo>
                  <a:cubicBezTo>
                    <a:pt x="1374" y="118934"/>
                    <a:pt x="18706" y="136131"/>
                    <a:pt x="40102" y="136131"/>
                  </a:cubicBezTo>
                  <a:lnTo>
                    <a:pt x="98194" y="136131"/>
                  </a:lnTo>
                  <a:cubicBezTo>
                    <a:pt x="119724" y="136131"/>
                    <a:pt x="136922" y="118799"/>
                    <a:pt x="136922" y="97403"/>
                  </a:cubicBezTo>
                  <a:lnTo>
                    <a:pt x="136922" y="39447"/>
                  </a:lnTo>
                  <a:cubicBezTo>
                    <a:pt x="136786" y="17916"/>
                    <a:pt x="119453" y="719"/>
                    <a:pt x="98058" y="719"/>
                  </a:cubicBezTo>
                  <a:lnTo>
                    <a:pt x="40102" y="719"/>
                  </a:lnTo>
                  <a:cubicBezTo>
                    <a:pt x="18706" y="719"/>
                    <a:pt x="1374" y="18052"/>
                    <a:pt x="1374" y="3944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991BC3E-E1C7-4E4E-907F-6426A11552BC}"/>
                </a:ext>
              </a:extLst>
            </p:cNvPr>
            <p:cNvSpPr/>
            <p:nvPr/>
          </p:nvSpPr>
          <p:spPr>
            <a:xfrm rot="5400000">
              <a:off x="6271814" y="3038071"/>
              <a:ext cx="135412" cy="135412"/>
            </a:xfrm>
            <a:custGeom>
              <a:avLst/>
              <a:gdLst>
                <a:gd name="connsiteX0" fmla="*/ 1537 w 135412"/>
                <a:gd name="connsiteY0" fmla="*/ 719 h 135412"/>
                <a:gd name="connsiteX1" fmla="*/ 90910 w 135412"/>
                <a:gd name="connsiteY1" fmla="*/ 719 h 135412"/>
                <a:gd name="connsiteX2" fmla="*/ 136950 w 135412"/>
                <a:gd name="connsiteY2" fmla="*/ 46759 h 135412"/>
                <a:gd name="connsiteX3" fmla="*/ 136950 w 135412"/>
                <a:gd name="connsiteY3" fmla="*/ 90091 h 135412"/>
                <a:gd name="connsiteX4" fmla="*/ 90910 w 135412"/>
                <a:gd name="connsiteY4" fmla="*/ 136131 h 135412"/>
                <a:gd name="connsiteX5" fmla="*/ 1537 w 135412"/>
                <a:gd name="connsiteY5" fmla="*/ 136131 h 135412"/>
                <a:gd name="connsiteX6" fmla="*/ 1537 w 135412"/>
                <a:gd name="connsiteY6" fmla="*/ 7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537" y="719"/>
                  </a:moveTo>
                  <a:lnTo>
                    <a:pt x="90910" y="719"/>
                  </a:lnTo>
                  <a:cubicBezTo>
                    <a:pt x="116337" y="719"/>
                    <a:pt x="136950" y="21332"/>
                    <a:pt x="136950" y="46759"/>
                  </a:cubicBezTo>
                  <a:lnTo>
                    <a:pt x="136950" y="90091"/>
                  </a:lnTo>
                  <a:cubicBezTo>
                    <a:pt x="136950" y="115518"/>
                    <a:pt x="116337" y="136131"/>
                    <a:pt x="90910" y="136131"/>
                  </a:cubicBezTo>
                  <a:lnTo>
                    <a:pt x="1537" y="136131"/>
                  </a:lnTo>
                  <a:lnTo>
                    <a:pt x="1537" y="7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B5794A-CE73-4842-9A66-19A79EC96DC6}"/>
                </a:ext>
              </a:extLst>
            </p:cNvPr>
            <p:cNvSpPr/>
            <p:nvPr/>
          </p:nvSpPr>
          <p:spPr>
            <a:xfrm rot="5400000">
              <a:off x="6534514" y="3038071"/>
              <a:ext cx="135412" cy="135412"/>
            </a:xfrm>
            <a:custGeom>
              <a:avLst/>
              <a:gdLst>
                <a:gd name="connsiteX0" fmla="*/ 1701 w 135412"/>
                <a:gd name="connsiteY0" fmla="*/ 719 h 135412"/>
                <a:gd name="connsiteX1" fmla="*/ 91073 w 135412"/>
                <a:gd name="connsiteY1" fmla="*/ 719 h 135412"/>
                <a:gd name="connsiteX2" fmla="*/ 137114 w 135412"/>
                <a:gd name="connsiteY2" fmla="*/ 46759 h 135412"/>
                <a:gd name="connsiteX3" fmla="*/ 137114 w 135412"/>
                <a:gd name="connsiteY3" fmla="*/ 90091 h 135412"/>
                <a:gd name="connsiteX4" fmla="*/ 91073 w 135412"/>
                <a:gd name="connsiteY4" fmla="*/ 136131 h 135412"/>
                <a:gd name="connsiteX5" fmla="*/ 1701 w 135412"/>
                <a:gd name="connsiteY5" fmla="*/ 136131 h 135412"/>
                <a:gd name="connsiteX6" fmla="*/ 1701 w 135412"/>
                <a:gd name="connsiteY6" fmla="*/ 7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701" y="719"/>
                  </a:moveTo>
                  <a:lnTo>
                    <a:pt x="91073" y="719"/>
                  </a:lnTo>
                  <a:cubicBezTo>
                    <a:pt x="116501" y="719"/>
                    <a:pt x="137114" y="21332"/>
                    <a:pt x="137114" y="46759"/>
                  </a:cubicBezTo>
                  <a:lnTo>
                    <a:pt x="137114" y="90091"/>
                  </a:lnTo>
                  <a:cubicBezTo>
                    <a:pt x="137114" y="115518"/>
                    <a:pt x="116501" y="136131"/>
                    <a:pt x="91073" y="136131"/>
                  </a:cubicBezTo>
                  <a:lnTo>
                    <a:pt x="1701" y="136131"/>
                  </a:lnTo>
                  <a:lnTo>
                    <a:pt x="1701" y="7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8DE6C44-0C09-43D7-8188-5046C8A43C6A}"/>
                </a:ext>
              </a:extLst>
            </p:cNvPr>
            <p:cNvSpPr/>
            <p:nvPr/>
          </p:nvSpPr>
          <p:spPr>
            <a:xfrm rot="-5400000">
              <a:off x="6797215" y="3038071"/>
              <a:ext cx="135412" cy="135412"/>
            </a:xfrm>
            <a:custGeom>
              <a:avLst/>
              <a:gdLst>
                <a:gd name="connsiteX0" fmla="*/ 1865 w 135412"/>
                <a:gd name="connsiteY0" fmla="*/ 719 h 135412"/>
                <a:gd name="connsiteX1" fmla="*/ 91237 w 135412"/>
                <a:gd name="connsiteY1" fmla="*/ 719 h 135412"/>
                <a:gd name="connsiteX2" fmla="*/ 137277 w 135412"/>
                <a:gd name="connsiteY2" fmla="*/ 46759 h 135412"/>
                <a:gd name="connsiteX3" fmla="*/ 137277 w 135412"/>
                <a:gd name="connsiteY3" fmla="*/ 90091 h 135412"/>
                <a:gd name="connsiteX4" fmla="*/ 91237 w 135412"/>
                <a:gd name="connsiteY4" fmla="*/ 136131 h 135412"/>
                <a:gd name="connsiteX5" fmla="*/ 1865 w 135412"/>
                <a:gd name="connsiteY5" fmla="*/ 136131 h 135412"/>
                <a:gd name="connsiteX6" fmla="*/ 1865 w 135412"/>
                <a:gd name="connsiteY6" fmla="*/ 7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865" y="719"/>
                  </a:moveTo>
                  <a:lnTo>
                    <a:pt x="91237" y="719"/>
                  </a:lnTo>
                  <a:cubicBezTo>
                    <a:pt x="116664" y="719"/>
                    <a:pt x="137277" y="21332"/>
                    <a:pt x="137277" y="46759"/>
                  </a:cubicBezTo>
                  <a:lnTo>
                    <a:pt x="137277" y="90091"/>
                  </a:lnTo>
                  <a:cubicBezTo>
                    <a:pt x="137277" y="115518"/>
                    <a:pt x="116664" y="136131"/>
                    <a:pt x="91237" y="136131"/>
                  </a:cubicBezTo>
                  <a:lnTo>
                    <a:pt x="1865" y="136131"/>
                  </a:lnTo>
                  <a:lnTo>
                    <a:pt x="1865" y="7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FA64A335-302C-4228-A9C8-5ED89EC08F32}"/>
                </a:ext>
              </a:extLst>
            </p:cNvPr>
            <p:cNvSpPr/>
            <p:nvPr/>
          </p:nvSpPr>
          <p:spPr>
            <a:xfrm>
              <a:off x="5221012" y="3169422"/>
              <a:ext cx="135412" cy="135412"/>
            </a:xfrm>
            <a:custGeom>
              <a:avLst/>
              <a:gdLst>
                <a:gd name="connsiteX0" fmla="*/ 882 w 135412"/>
                <a:gd name="connsiteY0" fmla="*/ 801 h 135412"/>
                <a:gd name="connsiteX1" fmla="*/ 136295 w 135412"/>
                <a:gd name="connsiteY1" fmla="*/ 801 h 135412"/>
                <a:gd name="connsiteX2" fmla="*/ 136295 w 135412"/>
                <a:gd name="connsiteY2" fmla="*/ 136213 h 135412"/>
                <a:gd name="connsiteX3" fmla="*/ 882 w 135412"/>
                <a:gd name="connsiteY3" fmla="*/ 13621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882" y="801"/>
                  </a:moveTo>
                  <a:lnTo>
                    <a:pt x="136295" y="801"/>
                  </a:lnTo>
                  <a:lnTo>
                    <a:pt x="136295" y="136213"/>
                  </a:lnTo>
                  <a:lnTo>
                    <a:pt x="882" y="13621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4B08797-BE0A-4241-B836-7B6720B0E4D9}"/>
                </a:ext>
              </a:extLst>
            </p:cNvPr>
            <p:cNvSpPr/>
            <p:nvPr/>
          </p:nvSpPr>
          <p:spPr>
            <a:xfrm>
              <a:off x="5352362" y="3169422"/>
              <a:ext cx="135412" cy="135412"/>
            </a:xfrm>
            <a:custGeom>
              <a:avLst/>
              <a:gdLst>
                <a:gd name="connsiteX0" fmla="*/ 964 w 135412"/>
                <a:gd name="connsiteY0" fmla="*/ 801 h 135412"/>
                <a:gd name="connsiteX1" fmla="*/ 136377 w 135412"/>
                <a:gd name="connsiteY1" fmla="*/ 801 h 135412"/>
                <a:gd name="connsiteX2" fmla="*/ 136377 w 135412"/>
                <a:gd name="connsiteY2" fmla="*/ 136213 h 135412"/>
                <a:gd name="connsiteX3" fmla="*/ 964 w 135412"/>
                <a:gd name="connsiteY3" fmla="*/ 13621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964" y="801"/>
                  </a:moveTo>
                  <a:lnTo>
                    <a:pt x="136377" y="801"/>
                  </a:lnTo>
                  <a:lnTo>
                    <a:pt x="136377" y="136213"/>
                  </a:lnTo>
                  <a:lnTo>
                    <a:pt x="964" y="13621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9943183-5F25-4994-A408-B5048E7B072D}"/>
                </a:ext>
              </a:extLst>
            </p:cNvPr>
            <p:cNvSpPr/>
            <p:nvPr/>
          </p:nvSpPr>
          <p:spPr>
            <a:xfrm>
              <a:off x="5483712" y="3169422"/>
              <a:ext cx="135412" cy="135412"/>
            </a:xfrm>
            <a:custGeom>
              <a:avLst/>
              <a:gdLst>
                <a:gd name="connsiteX0" fmla="*/ 1046 w 135412"/>
                <a:gd name="connsiteY0" fmla="*/ 801 h 135412"/>
                <a:gd name="connsiteX1" fmla="*/ 136459 w 135412"/>
                <a:gd name="connsiteY1" fmla="*/ 801 h 135412"/>
                <a:gd name="connsiteX2" fmla="*/ 136459 w 135412"/>
                <a:gd name="connsiteY2" fmla="*/ 136213 h 135412"/>
                <a:gd name="connsiteX3" fmla="*/ 1046 w 135412"/>
                <a:gd name="connsiteY3" fmla="*/ 13621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046" y="801"/>
                  </a:moveTo>
                  <a:lnTo>
                    <a:pt x="136459" y="801"/>
                  </a:lnTo>
                  <a:lnTo>
                    <a:pt x="136459" y="136213"/>
                  </a:lnTo>
                  <a:lnTo>
                    <a:pt x="1046" y="13621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071E1F8-E8D4-4A67-9338-642E6FD21ED6}"/>
                </a:ext>
              </a:extLst>
            </p:cNvPr>
            <p:cNvSpPr/>
            <p:nvPr/>
          </p:nvSpPr>
          <p:spPr>
            <a:xfrm>
              <a:off x="6140464" y="3169422"/>
              <a:ext cx="135548" cy="135412"/>
            </a:xfrm>
            <a:custGeom>
              <a:avLst/>
              <a:gdLst>
                <a:gd name="connsiteX0" fmla="*/ 1455 w 135548"/>
                <a:gd name="connsiteY0" fmla="*/ 39529 h 135412"/>
                <a:gd name="connsiteX1" fmla="*/ 1455 w 135548"/>
                <a:gd name="connsiteY1" fmla="*/ 97621 h 135412"/>
                <a:gd name="connsiteX2" fmla="*/ 40183 w 135548"/>
                <a:gd name="connsiteY2" fmla="*/ 136213 h 135412"/>
                <a:gd name="connsiteX3" fmla="*/ 98275 w 135548"/>
                <a:gd name="connsiteY3" fmla="*/ 136213 h 135412"/>
                <a:gd name="connsiteX4" fmla="*/ 137003 w 135548"/>
                <a:gd name="connsiteY4" fmla="*/ 97485 h 135412"/>
                <a:gd name="connsiteX5" fmla="*/ 137003 w 135548"/>
                <a:gd name="connsiteY5" fmla="*/ 39529 h 135412"/>
                <a:gd name="connsiteX6" fmla="*/ 98140 w 135548"/>
                <a:gd name="connsiteY6" fmla="*/ 801 h 135412"/>
                <a:gd name="connsiteX7" fmla="*/ 40183 w 135548"/>
                <a:gd name="connsiteY7" fmla="*/ 801 h 135412"/>
                <a:gd name="connsiteX8" fmla="*/ 1455 w 135548"/>
                <a:gd name="connsiteY8" fmla="*/ 3952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455" y="39529"/>
                  </a:moveTo>
                  <a:lnTo>
                    <a:pt x="1455" y="97621"/>
                  </a:lnTo>
                  <a:cubicBezTo>
                    <a:pt x="1455" y="119016"/>
                    <a:pt x="18788" y="136213"/>
                    <a:pt x="40183" y="136213"/>
                  </a:cubicBezTo>
                  <a:lnTo>
                    <a:pt x="98275" y="136213"/>
                  </a:lnTo>
                  <a:cubicBezTo>
                    <a:pt x="119806" y="136213"/>
                    <a:pt x="137003" y="118880"/>
                    <a:pt x="137003" y="97485"/>
                  </a:cubicBezTo>
                  <a:lnTo>
                    <a:pt x="137003" y="39529"/>
                  </a:lnTo>
                  <a:cubicBezTo>
                    <a:pt x="136868" y="17998"/>
                    <a:pt x="119535" y="801"/>
                    <a:pt x="98140" y="801"/>
                  </a:cubicBezTo>
                  <a:lnTo>
                    <a:pt x="40183" y="801"/>
                  </a:lnTo>
                  <a:cubicBezTo>
                    <a:pt x="18788" y="801"/>
                    <a:pt x="1455" y="18133"/>
                    <a:pt x="1455" y="39529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0D98D2A-97B9-4D94-86A2-D069F3B9DBEF}"/>
                </a:ext>
              </a:extLst>
            </p:cNvPr>
            <p:cNvSpPr/>
            <p:nvPr/>
          </p:nvSpPr>
          <p:spPr>
            <a:xfrm rot="5400000">
              <a:off x="6797215" y="3169422"/>
              <a:ext cx="135412" cy="135412"/>
            </a:xfrm>
            <a:custGeom>
              <a:avLst/>
              <a:gdLst>
                <a:gd name="connsiteX0" fmla="*/ 1865 w 135412"/>
                <a:gd name="connsiteY0" fmla="*/ 801 h 135412"/>
                <a:gd name="connsiteX1" fmla="*/ 91237 w 135412"/>
                <a:gd name="connsiteY1" fmla="*/ 801 h 135412"/>
                <a:gd name="connsiteX2" fmla="*/ 137277 w 135412"/>
                <a:gd name="connsiteY2" fmla="*/ 46841 h 135412"/>
                <a:gd name="connsiteX3" fmla="*/ 137277 w 135412"/>
                <a:gd name="connsiteY3" fmla="*/ 90173 h 135412"/>
                <a:gd name="connsiteX4" fmla="*/ 91237 w 135412"/>
                <a:gd name="connsiteY4" fmla="*/ 136213 h 135412"/>
                <a:gd name="connsiteX5" fmla="*/ 1865 w 135412"/>
                <a:gd name="connsiteY5" fmla="*/ 136213 h 135412"/>
                <a:gd name="connsiteX6" fmla="*/ 1865 w 135412"/>
                <a:gd name="connsiteY6" fmla="*/ 8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865" y="801"/>
                  </a:moveTo>
                  <a:lnTo>
                    <a:pt x="91237" y="801"/>
                  </a:lnTo>
                  <a:cubicBezTo>
                    <a:pt x="116664" y="801"/>
                    <a:pt x="137277" y="21414"/>
                    <a:pt x="137277" y="46841"/>
                  </a:cubicBezTo>
                  <a:lnTo>
                    <a:pt x="137277" y="90173"/>
                  </a:lnTo>
                  <a:cubicBezTo>
                    <a:pt x="137277" y="115600"/>
                    <a:pt x="116664" y="136213"/>
                    <a:pt x="91237" y="136213"/>
                  </a:cubicBezTo>
                  <a:lnTo>
                    <a:pt x="1865" y="136213"/>
                  </a:lnTo>
                  <a:lnTo>
                    <a:pt x="1865" y="80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2A49421-7CBC-4963-B20A-54D944AC8540}"/>
                </a:ext>
              </a:extLst>
            </p:cNvPr>
            <p:cNvSpPr/>
            <p:nvPr/>
          </p:nvSpPr>
          <p:spPr>
            <a:xfrm rot="-10800000">
              <a:off x="4432910" y="3300772"/>
              <a:ext cx="135412" cy="135412"/>
            </a:xfrm>
            <a:custGeom>
              <a:avLst/>
              <a:gdLst>
                <a:gd name="connsiteX0" fmla="*/ 391 w 135412"/>
                <a:gd name="connsiteY0" fmla="*/ 882 h 135412"/>
                <a:gd name="connsiteX1" fmla="*/ 89764 w 135412"/>
                <a:gd name="connsiteY1" fmla="*/ 882 h 135412"/>
                <a:gd name="connsiteX2" fmla="*/ 135804 w 135412"/>
                <a:gd name="connsiteY2" fmla="*/ 46923 h 135412"/>
                <a:gd name="connsiteX3" fmla="*/ 135804 w 135412"/>
                <a:gd name="connsiteY3" fmla="*/ 90255 h 135412"/>
                <a:gd name="connsiteX4" fmla="*/ 89764 w 135412"/>
                <a:gd name="connsiteY4" fmla="*/ 136295 h 135412"/>
                <a:gd name="connsiteX5" fmla="*/ 391 w 135412"/>
                <a:gd name="connsiteY5" fmla="*/ 136295 h 135412"/>
                <a:gd name="connsiteX6" fmla="*/ 391 w 135412"/>
                <a:gd name="connsiteY6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391" y="882"/>
                  </a:moveTo>
                  <a:lnTo>
                    <a:pt x="89764" y="882"/>
                  </a:lnTo>
                  <a:cubicBezTo>
                    <a:pt x="115191" y="882"/>
                    <a:pt x="135804" y="21495"/>
                    <a:pt x="135804" y="46923"/>
                  </a:cubicBezTo>
                  <a:lnTo>
                    <a:pt x="135804" y="90255"/>
                  </a:lnTo>
                  <a:cubicBezTo>
                    <a:pt x="135804" y="115682"/>
                    <a:pt x="115191" y="136295"/>
                    <a:pt x="89764" y="136295"/>
                  </a:cubicBezTo>
                  <a:lnTo>
                    <a:pt x="391" y="136295"/>
                  </a:lnTo>
                  <a:lnTo>
                    <a:pt x="391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A19AE73-70D5-4F5E-B896-879A359E4FC7}"/>
                </a:ext>
              </a:extLst>
            </p:cNvPr>
            <p:cNvSpPr/>
            <p:nvPr/>
          </p:nvSpPr>
          <p:spPr>
            <a:xfrm>
              <a:off x="4564261" y="3300772"/>
              <a:ext cx="135412" cy="135412"/>
            </a:xfrm>
            <a:custGeom>
              <a:avLst/>
              <a:gdLst>
                <a:gd name="connsiteX0" fmla="*/ 473 w 135412"/>
                <a:gd name="connsiteY0" fmla="*/ 882 h 135412"/>
                <a:gd name="connsiteX1" fmla="*/ 135886 w 135412"/>
                <a:gd name="connsiteY1" fmla="*/ 882 h 135412"/>
                <a:gd name="connsiteX2" fmla="*/ 135886 w 135412"/>
                <a:gd name="connsiteY2" fmla="*/ 136295 h 135412"/>
                <a:gd name="connsiteX3" fmla="*/ 473 w 135412"/>
                <a:gd name="connsiteY3" fmla="*/ 13629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473" y="882"/>
                  </a:moveTo>
                  <a:lnTo>
                    <a:pt x="135886" y="882"/>
                  </a:lnTo>
                  <a:lnTo>
                    <a:pt x="135886" y="136295"/>
                  </a:lnTo>
                  <a:lnTo>
                    <a:pt x="473" y="13629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F8D28A4-121F-4BA4-8692-C5A7C1B87855}"/>
                </a:ext>
              </a:extLst>
            </p:cNvPr>
            <p:cNvSpPr/>
            <p:nvPr/>
          </p:nvSpPr>
          <p:spPr>
            <a:xfrm rot="-5400000">
              <a:off x="4695611" y="3300772"/>
              <a:ext cx="135412" cy="135412"/>
            </a:xfrm>
            <a:custGeom>
              <a:avLst/>
              <a:gdLst>
                <a:gd name="connsiteX0" fmla="*/ 555 w 135412"/>
                <a:gd name="connsiteY0" fmla="*/ 882 h 135412"/>
                <a:gd name="connsiteX1" fmla="*/ 135968 w 135412"/>
                <a:gd name="connsiteY1" fmla="*/ 882 h 135412"/>
                <a:gd name="connsiteX2" fmla="*/ 135968 w 135412"/>
                <a:gd name="connsiteY2" fmla="*/ 90255 h 135412"/>
                <a:gd name="connsiteX3" fmla="*/ 89927 w 135412"/>
                <a:gd name="connsiteY3" fmla="*/ 136295 h 135412"/>
                <a:gd name="connsiteX4" fmla="*/ 555 w 135412"/>
                <a:gd name="connsiteY4" fmla="*/ 136295 h 135412"/>
                <a:gd name="connsiteX5" fmla="*/ 555 w 135412"/>
                <a:gd name="connsiteY5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555" y="882"/>
                  </a:moveTo>
                  <a:lnTo>
                    <a:pt x="135968" y="882"/>
                  </a:lnTo>
                  <a:lnTo>
                    <a:pt x="135968" y="90255"/>
                  </a:lnTo>
                  <a:cubicBezTo>
                    <a:pt x="135968" y="115682"/>
                    <a:pt x="115355" y="136295"/>
                    <a:pt x="89927" y="136295"/>
                  </a:cubicBezTo>
                  <a:lnTo>
                    <a:pt x="555" y="136295"/>
                  </a:lnTo>
                  <a:lnTo>
                    <a:pt x="555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C7B7386-FEE2-4F6B-BF94-7937989049F6}"/>
                </a:ext>
              </a:extLst>
            </p:cNvPr>
            <p:cNvSpPr/>
            <p:nvPr/>
          </p:nvSpPr>
          <p:spPr>
            <a:xfrm>
              <a:off x="4958311" y="3300772"/>
              <a:ext cx="135548" cy="135412"/>
            </a:xfrm>
            <a:custGeom>
              <a:avLst/>
              <a:gdLst>
                <a:gd name="connsiteX0" fmla="*/ 719 w 135548"/>
                <a:gd name="connsiteY0" fmla="*/ 39610 h 135412"/>
                <a:gd name="connsiteX1" fmla="*/ 719 w 135548"/>
                <a:gd name="connsiteY1" fmla="*/ 97702 h 135412"/>
                <a:gd name="connsiteX2" fmla="*/ 39447 w 135548"/>
                <a:gd name="connsiteY2" fmla="*/ 136295 h 135412"/>
                <a:gd name="connsiteX3" fmla="*/ 97539 w 135548"/>
                <a:gd name="connsiteY3" fmla="*/ 136295 h 135412"/>
                <a:gd name="connsiteX4" fmla="*/ 136267 w 135548"/>
                <a:gd name="connsiteY4" fmla="*/ 97567 h 135412"/>
                <a:gd name="connsiteX5" fmla="*/ 136267 w 135548"/>
                <a:gd name="connsiteY5" fmla="*/ 39610 h 135412"/>
                <a:gd name="connsiteX6" fmla="*/ 97403 w 135548"/>
                <a:gd name="connsiteY6" fmla="*/ 882 h 135412"/>
                <a:gd name="connsiteX7" fmla="*/ 39447 w 135548"/>
                <a:gd name="connsiteY7" fmla="*/ 882 h 135412"/>
                <a:gd name="connsiteX8" fmla="*/ 719 w 135548"/>
                <a:gd name="connsiteY8" fmla="*/ 396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719" y="39610"/>
                  </a:moveTo>
                  <a:lnTo>
                    <a:pt x="719" y="97702"/>
                  </a:lnTo>
                  <a:cubicBezTo>
                    <a:pt x="719" y="119098"/>
                    <a:pt x="18052" y="136295"/>
                    <a:pt x="39447" y="136295"/>
                  </a:cubicBezTo>
                  <a:lnTo>
                    <a:pt x="97539" y="136295"/>
                  </a:lnTo>
                  <a:cubicBezTo>
                    <a:pt x="119069" y="136295"/>
                    <a:pt x="136267" y="118962"/>
                    <a:pt x="136267" y="97567"/>
                  </a:cubicBezTo>
                  <a:lnTo>
                    <a:pt x="136267" y="39610"/>
                  </a:lnTo>
                  <a:cubicBezTo>
                    <a:pt x="136131" y="18080"/>
                    <a:pt x="118799" y="882"/>
                    <a:pt x="97403" y="882"/>
                  </a:cubicBezTo>
                  <a:lnTo>
                    <a:pt x="39447" y="882"/>
                  </a:lnTo>
                  <a:cubicBezTo>
                    <a:pt x="18052" y="882"/>
                    <a:pt x="719" y="18215"/>
                    <a:pt x="719" y="39610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A44539-F509-483A-A9AC-C62D3BE2B0EA}"/>
                </a:ext>
              </a:extLst>
            </p:cNvPr>
            <p:cNvSpPr/>
            <p:nvPr/>
          </p:nvSpPr>
          <p:spPr>
            <a:xfrm rot="5400000">
              <a:off x="5221012" y="3300772"/>
              <a:ext cx="135412" cy="135412"/>
            </a:xfrm>
            <a:custGeom>
              <a:avLst/>
              <a:gdLst>
                <a:gd name="connsiteX0" fmla="*/ 882 w 135412"/>
                <a:gd name="connsiteY0" fmla="*/ 882 h 135412"/>
                <a:gd name="connsiteX1" fmla="*/ 136295 w 135412"/>
                <a:gd name="connsiteY1" fmla="*/ 882 h 135412"/>
                <a:gd name="connsiteX2" fmla="*/ 136295 w 135412"/>
                <a:gd name="connsiteY2" fmla="*/ 90255 h 135412"/>
                <a:gd name="connsiteX3" fmla="*/ 90255 w 135412"/>
                <a:gd name="connsiteY3" fmla="*/ 136295 h 135412"/>
                <a:gd name="connsiteX4" fmla="*/ 882 w 135412"/>
                <a:gd name="connsiteY4" fmla="*/ 136295 h 135412"/>
                <a:gd name="connsiteX5" fmla="*/ 882 w 135412"/>
                <a:gd name="connsiteY5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882" y="882"/>
                  </a:moveTo>
                  <a:lnTo>
                    <a:pt x="136295" y="882"/>
                  </a:lnTo>
                  <a:lnTo>
                    <a:pt x="136295" y="90255"/>
                  </a:lnTo>
                  <a:cubicBezTo>
                    <a:pt x="136295" y="115682"/>
                    <a:pt x="115682" y="136295"/>
                    <a:pt x="90255" y="136295"/>
                  </a:cubicBezTo>
                  <a:lnTo>
                    <a:pt x="882" y="136295"/>
                  </a:lnTo>
                  <a:lnTo>
                    <a:pt x="882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29DC35CF-1212-47CF-905E-1BB14FC139F9}"/>
                </a:ext>
              </a:extLst>
            </p:cNvPr>
            <p:cNvSpPr/>
            <p:nvPr/>
          </p:nvSpPr>
          <p:spPr>
            <a:xfrm>
              <a:off x="5352362" y="3300772"/>
              <a:ext cx="135412" cy="135412"/>
            </a:xfrm>
            <a:custGeom>
              <a:avLst/>
              <a:gdLst>
                <a:gd name="connsiteX0" fmla="*/ 964 w 135412"/>
                <a:gd name="connsiteY0" fmla="*/ 882 h 135412"/>
                <a:gd name="connsiteX1" fmla="*/ 136377 w 135412"/>
                <a:gd name="connsiteY1" fmla="*/ 882 h 135412"/>
                <a:gd name="connsiteX2" fmla="*/ 136377 w 135412"/>
                <a:gd name="connsiteY2" fmla="*/ 136295 h 135412"/>
                <a:gd name="connsiteX3" fmla="*/ 964 w 135412"/>
                <a:gd name="connsiteY3" fmla="*/ 13629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964" y="882"/>
                  </a:moveTo>
                  <a:lnTo>
                    <a:pt x="136377" y="882"/>
                  </a:lnTo>
                  <a:lnTo>
                    <a:pt x="136377" y="136295"/>
                  </a:lnTo>
                  <a:lnTo>
                    <a:pt x="964" y="13629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2DF6CCF-96F2-46EB-A798-38D73CD4ECA3}"/>
                </a:ext>
              </a:extLst>
            </p:cNvPr>
            <p:cNvSpPr/>
            <p:nvPr/>
          </p:nvSpPr>
          <p:spPr>
            <a:xfrm>
              <a:off x="5483712" y="3300772"/>
              <a:ext cx="135412" cy="135412"/>
            </a:xfrm>
            <a:custGeom>
              <a:avLst/>
              <a:gdLst>
                <a:gd name="connsiteX0" fmla="*/ 1046 w 135412"/>
                <a:gd name="connsiteY0" fmla="*/ 882 h 135412"/>
                <a:gd name="connsiteX1" fmla="*/ 136459 w 135412"/>
                <a:gd name="connsiteY1" fmla="*/ 882 h 135412"/>
                <a:gd name="connsiteX2" fmla="*/ 136459 w 135412"/>
                <a:gd name="connsiteY2" fmla="*/ 136295 h 135412"/>
                <a:gd name="connsiteX3" fmla="*/ 1046 w 135412"/>
                <a:gd name="connsiteY3" fmla="*/ 13629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046" y="882"/>
                  </a:moveTo>
                  <a:lnTo>
                    <a:pt x="136459" y="882"/>
                  </a:lnTo>
                  <a:lnTo>
                    <a:pt x="136459" y="136295"/>
                  </a:lnTo>
                  <a:lnTo>
                    <a:pt x="1046" y="13629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B9AE056-C1A8-46CA-BBBC-E53D40A1860A}"/>
                </a:ext>
              </a:extLst>
            </p:cNvPr>
            <p:cNvSpPr/>
            <p:nvPr/>
          </p:nvSpPr>
          <p:spPr>
            <a:xfrm rot="-5400000">
              <a:off x="5615063" y="3300772"/>
              <a:ext cx="135412" cy="135412"/>
            </a:xfrm>
            <a:custGeom>
              <a:avLst/>
              <a:gdLst>
                <a:gd name="connsiteX0" fmla="*/ 1128 w 135412"/>
                <a:gd name="connsiteY0" fmla="*/ 882 h 135412"/>
                <a:gd name="connsiteX1" fmla="*/ 136541 w 135412"/>
                <a:gd name="connsiteY1" fmla="*/ 882 h 135412"/>
                <a:gd name="connsiteX2" fmla="*/ 136541 w 135412"/>
                <a:gd name="connsiteY2" fmla="*/ 90255 h 135412"/>
                <a:gd name="connsiteX3" fmla="*/ 90500 w 135412"/>
                <a:gd name="connsiteY3" fmla="*/ 136295 h 135412"/>
                <a:gd name="connsiteX4" fmla="*/ 1128 w 135412"/>
                <a:gd name="connsiteY4" fmla="*/ 136295 h 135412"/>
                <a:gd name="connsiteX5" fmla="*/ 1128 w 135412"/>
                <a:gd name="connsiteY5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128" y="882"/>
                  </a:moveTo>
                  <a:lnTo>
                    <a:pt x="136541" y="882"/>
                  </a:lnTo>
                  <a:lnTo>
                    <a:pt x="136541" y="90255"/>
                  </a:lnTo>
                  <a:cubicBezTo>
                    <a:pt x="136541" y="115682"/>
                    <a:pt x="115928" y="136295"/>
                    <a:pt x="90500" y="136295"/>
                  </a:cubicBezTo>
                  <a:lnTo>
                    <a:pt x="1128" y="136295"/>
                  </a:lnTo>
                  <a:lnTo>
                    <a:pt x="1128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15C8F00-3373-4EE6-BD95-CE522CF4B071}"/>
                </a:ext>
              </a:extLst>
            </p:cNvPr>
            <p:cNvSpPr/>
            <p:nvPr/>
          </p:nvSpPr>
          <p:spPr>
            <a:xfrm rot="-5400000">
              <a:off x="6009113" y="3300772"/>
              <a:ext cx="135412" cy="135412"/>
            </a:xfrm>
            <a:custGeom>
              <a:avLst/>
              <a:gdLst>
                <a:gd name="connsiteX0" fmla="*/ 1374 w 135412"/>
                <a:gd name="connsiteY0" fmla="*/ 882 h 135412"/>
                <a:gd name="connsiteX1" fmla="*/ 90746 w 135412"/>
                <a:gd name="connsiteY1" fmla="*/ 882 h 135412"/>
                <a:gd name="connsiteX2" fmla="*/ 136786 w 135412"/>
                <a:gd name="connsiteY2" fmla="*/ 46923 h 135412"/>
                <a:gd name="connsiteX3" fmla="*/ 136786 w 135412"/>
                <a:gd name="connsiteY3" fmla="*/ 90255 h 135412"/>
                <a:gd name="connsiteX4" fmla="*/ 90746 w 135412"/>
                <a:gd name="connsiteY4" fmla="*/ 136295 h 135412"/>
                <a:gd name="connsiteX5" fmla="*/ 1374 w 135412"/>
                <a:gd name="connsiteY5" fmla="*/ 136295 h 135412"/>
                <a:gd name="connsiteX6" fmla="*/ 1374 w 135412"/>
                <a:gd name="connsiteY6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374" y="882"/>
                  </a:moveTo>
                  <a:lnTo>
                    <a:pt x="90746" y="882"/>
                  </a:lnTo>
                  <a:cubicBezTo>
                    <a:pt x="116173" y="882"/>
                    <a:pt x="136786" y="21495"/>
                    <a:pt x="136786" y="46923"/>
                  </a:cubicBezTo>
                  <a:lnTo>
                    <a:pt x="136786" y="90255"/>
                  </a:lnTo>
                  <a:cubicBezTo>
                    <a:pt x="136786" y="115682"/>
                    <a:pt x="116173" y="136295"/>
                    <a:pt x="90746" y="136295"/>
                  </a:cubicBezTo>
                  <a:lnTo>
                    <a:pt x="1374" y="136295"/>
                  </a:lnTo>
                  <a:lnTo>
                    <a:pt x="1374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E05D0A7-E14A-4D94-9653-31B1967B2FBC}"/>
                </a:ext>
              </a:extLst>
            </p:cNvPr>
            <p:cNvSpPr/>
            <p:nvPr/>
          </p:nvSpPr>
          <p:spPr>
            <a:xfrm rot="-10800000">
              <a:off x="6534514" y="3300772"/>
              <a:ext cx="135412" cy="135412"/>
            </a:xfrm>
            <a:custGeom>
              <a:avLst/>
              <a:gdLst>
                <a:gd name="connsiteX0" fmla="*/ 1701 w 135412"/>
                <a:gd name="connsiteY0" fmla="*/ 882 h 135412"/>
                <a:gd name="connsiteX1" fmla="*/ 91073 w 135412"/>
                <a:gd name="connsiteY1" fmla="*/ 882 h 135412"/>
                <a:gd name="connsiteX2" fmla="*/ 137114 w 135412"/>
                <a:gd name="connsiteY2" fmla="*/ 46923 h 135412"/>
                <a:gd name="connsiteX3" fmla="*/ 137114 w 135412"/>
                <a:gd name="connsiteY3" fmla="*/ 90255 h 135412"/>
                <a:gd name="connsiteX4" fmla="*/ 91073 w 135412"/>
                <a:gd name="connsiteY4" fmla="*/ 136295 h 135412"/>
                <a:gd name="connsiteX5" fmla="*/ 1701 w 135412"/>
                <a:gd name="connsiteY5" fmla="*/ 136295 h 135412"/>
                <a:gd name="connsiteX6" fmla="*/ 1701 w 135412"/>
                <a:gd name="connsiteY6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701" y="882"/>
                  </a:moveTo>
                  <a:lnTo>
                    <a:pt x="91073" y="882"/>
                  </a:lnTo>
                  <a:cubicBezTo>
                    <a:pt x="116501" y="882"/>
                    <a:pt x="137114" y="21495"/>
                    <a:pt x="137114" y="46923"/>
                  </a:cubicBezTo>
                  <a:lnTo>
                    <a:pt x="137114" y="90255"/>
                  </a:lnTo>
                  <a:cubicBezTo>
                    <a:pt x="137114" y="115682"/>
                    <a:pt x="116501" y="136295"/>
                    <a:pt x="91073" y="136295"/>
                  </a:cubicBezTo>
                  <a:lnTo>
                    <a:pt x="1701" y="136295"/>
                  </a:lnTo>
                  <a:lnTo>
                    <a:pt x="1701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BAB6117-9519-47E0-A966-4231A5007A0C}"/>
                </a:ext>
              </a:extLst>
            </p:cNvPr>
            <p:cNvSpPr/>
            <p:nvPr/>
          </p:nvSpPr>
          <p:spPr>
            <a:xfrm rot="-5400000">
              <a:off x="6665865" y="3300772"/>
              <a:ext cx="135412" cy="135412"/>
            </a:xfrm>
            <a:custGeom>
              <a:avLst/>
              <a:gdLst>
                <a:gd name="connsiteX0" fmla="*/ 1783 w 135412"/>
                <a:gd name="connsiteY0" fmla="*/ 882 h 135412"/>
                <a:gd name="connsiteX1" fmla="*/ 137195 w 135412"/>
                <a:gd name="connsiteY1" fmla="*/ 882 h 135412"/>
                <a:gd name="connsiteX2" fmla="*/ 137195 w 135412"/>
                <a:gd name="connsiteY2" fmla="*/ 90255 h 135412"/>
                <a:gd name="connsiteX3" fmla="*/ 91155 w 135412"/>
                <a:gd name="connsiteY3" fmla="*/ 136295 h 135412"/>
                <a:gd name="connsiteX4" fmla="*/ 1783 w 135412"/>
                <a:gd name="connsiteY4" fmla="*/ 136295 h 135412"/>
                <a:gd name="connsiteX5" fmla="*/ 1783 w 135412"/>
                <a:gd name="connsiteY5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783" y="882"/>
                  </a:moveTo>
                  <a:lnTo>
                    <a:pt x="137195" y="882"/>
                  </a:lnTo>
                  <a:lnTo>
                    <a:pt x="137195" y="90255"/>
                  </a:lnTo>
                  <a:cubicBezTo>
                    <a:pt x="137195" y="115682"/>
                    <a:pt x="116582" y="136295"/>
                    <a:pt x="91155" y="136295"/>
                  </a:cubicBezTo>
                  <a:lnTo>
                    <a:pt x="1783" y="136295"/>
                  </a:lnTo>
                  <a:lnTo>
                    <a:pt x="1783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22C0661-E585-4877-8FF1-409EB4718663}"/>
                </a:ext>
              </a:extLst>
            </p:cNvPr>
            <p:cNvSpPr/>
            <p:nvPr/>
          </p:nvSpPr>
          <p:spPr>
            <a:xfrm rot="-10800000">
              <a:off x="6928565" y="3300772"/>
              <a:ext cx="135412" cy="135412"/>
            </a:xfrm>
            <a:custGeom>
              <a:avLst/>
              <a:gdLst>
                <a:gd name="connsiteX0" fmla="*/ 1946 w 135412"/>
                <a:gd name="connsiteY0" fmla="*/ 882 h 135412"/>
                <a:gd name="connsiteX1" fmla="*/ 137359 w 135412"/>
                <a:gd name="connsiteY1" fmla="*/ 882 h 135412"/>
                <a:gd name="connsiteX2" fmla="*/ 137359 w 135412"/>
                <a:gd name="connsiteY2" fmla="*/ 90255 h 135412"/>
                <a:gd name="connsiteX3" fmla="*/ 91319 w 135412"/>
                <a:gd name="connsiteY3" fmla="*/ 136295 h 135412"/>
                <a:gd name="connsiteX4" fmla="*/ 1946 w 135412"/>
                <a:gd name="connsiteY4" fmla="*/ 136295 h 135412"/>
                <a:gd name="connsiteX5" fmla="*/ 1946 w 135412"/>
                <a:gd name="connsiteY5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946" y="882"/>
                  </a:moveTo>
                  <a:lnTo>
                    <a:pt x="137359" y="882"/>
                  </a:lnTo>
                  <a:lnTo>
                    <a:pt x="137359" y="90255"/>
                  </a:lnTo>
                  <a:cubicBezTo>
                    <a:pt x="137359" y="115682"/>
                    <a:pt x="116746" y="136295"/>
                    <a:pt x="91319" y="136295"/>
                  </a:cubicBezTo>
                  <a:lnTo>
                    <a:pt x="1946" y="136295"/>
                  </a:lnTo>
                  <a:lnTo>
                    <a:pt x="1946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7DD4A61-1510-4997-BF95-35E4E98728CE}"/>
                </a:ext>
              </a:extLst>
            </p:cNvPr>
            <p:cNvSpPr/>
            <p:nvPr/>
          </p:nvSpPr>
          <p:spPr>
            <a:xfrm>
              <a:off x="7059915" y="3300772"/>
              <a:ext cx="135412" cy="135412"/>
            </a:xfrm>
            <a:custGeom>
              <a:avLst/>
              <a:gdLst>
                <a:gd name="connsiteX0" fmla="*/ 2028 w 135412"/>
                <a:gd name="connsiteY0" fmla="*/ 882 h 135412"/>
                <a:gd name="connsiteX1" fmla="*/ 137441 w 135412"/>
                <a:gd name="connsiteY1" fmla="*/ 882 h 135412"/>
                <a:gd name="connsiteX2" fmla="*/ 137441 w 135412"/>
                <a:gd name="connsiteY2" fmla="*/ 136295 h 135412"/>
                <a:gd name="connsiteX3" fmla="*/ 2028 w 135412"/>
                <a:gd name="connsiteY3" fmla="*/ 13629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028" y="882"/>
                  </a:moveTo>
                  <a:lnTo>
                    <a:pt x="137441" y="882"/>
                  </a:lnTo>
                  <a:lnTo>
                    <a:pt x="137441" y="136295"/>
                  </a:lnTo>
                  <a:lnTo>
                    <a:pt x="2028" y="13629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54D3E39-3478-42F7-800D-84EBEBA9C3AD}"/>
                </a:ext>
              </a:extLst>
            </p:cNvPr>
            <p:cNvSpPr/>
            <p:nvPr/>
          </p:nvSpPr>
          <p:spPr>
            <a:xfrm rot="-5400000">
              <a:off x="7191265" y="3300772"/>
              <a:ext cx="135412" cy="135412"/>
            </a:xfrm>
            <a:custGeom>
              <a:avLst/>
              <a:gdLst>
                <a:gd name="connsiteX0" fmla="*/ 2110 w 135412"/>
                <a:gd name="connsiteY0" fmla="*/ 882 h 135412"/>
                <a:gd name="connsiteX1" fmla="*/ 137523 w 135412"/>
                <a:gd name="connsiteY1" fmla="*/ 882 h 135412"/>
                <a:gd name="connsiteX2" fmla="*/ 137523 w 135412"/>
                <a:gd name="connsiteY2" fmla="*/ 90255 h 135412"/>
                <a:gd name="connsiteX3" fmla="*/ 91482 w 135412"/>
                <a:gd name="connsiteY3" fmla="*/ 136295 h 135412"/>
                <a:gd name="connsiteX4" fmla="*/ 2110 w 135412"/>
                <a:gd name="connsiteY4" fmla="*/ 136295 h 135412"/>
                <a:gd name="connsiteX5" fmla="*/ 2110 w 135412"/>
                <a:gd name="connsiteY5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110" y="882"/>
                  </a:moveTo>
                  <a:lnTo>
                    <a:pt x="137523" y="882"/>
                  </a:lnTo>
                  <a:lnTo>
                    <a:pt x="137523" y="90255"/>
                  </a:lnTo>
                  <a:cubicBezTo>
                    <a:pt x="137523" y="115682"/>
                    <a:pt x="116910" y="136295"/>
                    <a:pt x="91482" y="136295"/>
                  </a:cubicBezTo>
                  <a:lnTo>
                    <a:pt x="2110" y="136295"/>
                  </a:lnTo>
                  <a:lnTo>
                    <a:pt x="2110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E659F62-ECD0-4BD1-B68E-557151DF28AF}"/>
                </a:ext>
              </a:extLst>
            </p:cNvPr>
            <p:cNvSpPr/>
            <p:nvPr/>
          </p:nvSpPr>
          <p:spPr>
            <a:xfrm rot="-10800000">
              <a:off x="7585316" y="3300772"/>
              <a:ext cx="135412" cy="135412"/>
            </a:xfrm>
            <a:custGeom>
              <a:avLst/>
              <a:gdLst>
                <a:gd name="connsiteX0" fmla="*/ 2356 w 135412"/>
                <a:gd name="connsiteY0" fmla="*/ 882 h 135412"/>
                <a:gd name="connsiteX1" fmla="*/ 91728 w 135412"/>
                <a:gd name="connsiteY1" fmla="*/ 882 h 135412"/>
                <a:gd name="connsiteX2" fmla="*/ 137768 w 135412"/>
                <a:gd name="connsiteY2" fmla="*/ 46923 h 135412"/>
                <a:gd name="connsiteX3" fmla="*/ 137768 w 135412"/>
                <a:gd name="connsiteY3" fmla="*/ 90255 h 135412"/>
                <a:gd name="connsiteX4" fmla="*/ 91728 w 135412"/>
                <a:gd name="connsiteY4" fmla="*/ 136295 h 135412"/>
                <a:gd name="connsiteX5" fmla="*/ 2356 w 135412"/>
                <a:gd name="connsiteY5" fmla="*/ 136295 h 135412"/>
                <a:gd name="connsiteX6" fmla="*/ 2356 w 135412"/>
                <a:gd name="connsiteY6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356" y="882"/>
                  </a:moveTo>
                  <a:lnTo>
                    <a:pt x="91728" y="882"/>
                  </a:lnTo>
                  <a:cubicBezTo>
                    <a:pt x="117155" y="882"/>
                    <a:pt x="137768" y="21495"/>
                    <a:pt x="137768" y="46923"/>
                  </a:cubicBezTo>
                  <a:lnTo>
                    <a:pt x="137768" y="90255"/>
                  </a:lnTo>
                  <a:cubicBezTo>
                    <a:pt x="137768" y="115682"/>
                    <a:pt x="117155" y="136295"/>
                    <a:pt x="91728" y="136295"/>
                  </a:cubicBezTo>
                  <a:lnTo>
                    <a:pt x="2356" y="136295"/>
                  </a:lnTo>
                  <a:lnTo>
                    <a:pt x="2356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B6BFEB2-20B7-4486-81A5-107063CBCFC8}"/>
                </a:ext>
              </a:extLst>
            </p:cNvPr>
            <p:cNvSpPr/>
            <p:nvPr/>
          </p:nvSpPr>
          <p:spPr>
            <a:xfrm>
              <a:off x="7716666" y="3300772"/>
              <a:ext cx="135412" cy="135412"/>
            </a:xfrm>
            <a:custGeom>
              <a:avLst/>
              <a:gdLst>
                <a:gd name="connsiteX0" fmla="*/ 2437 w 135412"/>
                <a:gd name="connsiteY0" fmla="*/ 882 h 135412"/>
                <a:gd name="connsiteX1" fmla="*/ 137850 w 135412"/>
                <a:gd name="connsiteY1" fmla="*/ 882 h 135412"/>
                <a:gd name="connsiteX2" fmla="*/ 137850 w 135412"/>
                <a:gd name="connsiteY2" fmla="*/ 136295 h 135412"/>
                <a:gd name="connsiteX3" fmla="*/ 2437 w 135412"/>
                <a:gd name="connsiteY3" fmla="*/ 13629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437" y="882"/>
                  </a:moveTo>
                  <a:lnTo>
                    <a:pt x="137850" y="882"/>
                  </a:lnTo>
                  <a:lnTo>
                    <a:pt x="137850" y="136295"/>
                  </a:lnTo>
                  <a:lnTo>
                    <a:pt x="2437" y="13629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6BAE3DF-64C2-42A3-9CED-7E810549879B}"/>
                </a:ext>
              </a:extLst>
            </p:cNvPr>
            <p:cNvSpPr/>
            <p:nvPr/>
          </p:nvSpPr>
          <p:spPr>
            <a:xfrm rot="-5400000">
              <a:off x="7848017" y="3300772"/>
              <a:ext cx="135412" cy="135412"/>
            </a:xfrm>
            <a:custGeom>
              <a:avLst/>
              <a:gdLst>
                <a:gd name="connsiteX0" fmla="*/ 2519 w 135412"/>
                <a:gd name="connsiteY0" fmla="*/ 882 h 135412"/>
                <a:gd name="connsiteX1" fmla="*/ 137932 w 135412"/>
                <a:gd name="connsiteY1" fmla="*/ 882 h 135412"/>
                <a:gd name="connsiteX2" fmla="*/ 137932 w 135412"/>
                <a:gd name="connsiteY2" fmla="*/ 90255 h 135412"/>
                <a:gd name="connsiteX3" fmla="*/ 91892 w 135412"/>
                <a:gd name="connsiteY3" fmla="*/ 136295 h 135412"/>
                <a:gd name="connsiteX4" fmla="*/ 2519 w 135412"/>
                <a:gd name="connsiteY4" fmla="*/ 136295 h 135412"/>
                <a:gd name="connsiteX5" fmla="*/ 2519 w 135412"/>
                <a:gd name="connsiteY5" fmla="*/ 88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519" y="882"/>
                  </a:moveTo>
                  <a:lnTo>
                    <a:pt x="137932" y="882"/>
                  </a:lnTo>
                  <a:lnTo>
                    <a:pt x="137932" y="90255"/>
                  </a:lnTo>
                  <a:cubicBezTo>
                    <a:pt x="137932" y="115682"/>
                    <a:pt x="117319" y="136295"/>
                    <a:pt x="91892" y="136295"/>
                  </a:cubicBezTo>
                  <a:lnTo>
                    <a:pt x="2519" y="136295"/>
                  </a:lnTo>
                  <a:lnTo>
                    <a:pt x="2519" y="88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D3D1A02-A16D-41A9-BB58-F16284F68E52}"/>
                </a:ext>
              </a:extLst>
            </p:cNvPr>
            <p:cNvSpPr/>
            <p:nvPr/>
          </p:nvSpPr>
          <p:spPr>
            <a:xfrm>
              <a:off x="4264322" y="3526234"/>
              <a:ext cx="41300" cy="41300"/>
            </a:xfrm>
            <a:custGeom>
              <a:avLst/>
              <a:gdLst>
                <a:gd name="connsiteX0" fmla="*/ 222 w 41300"/>
                <a:gd name="connsiteY0" fmla="*/ 39551 h 41300"/>
                <a:gd name="connsiteX1" fmla="*/ 222 w 41300"/>
                <a:gd name="connsiteY1" fmla="*/ 42260 h 41300"/>
                <a:gd name="connsiteX2" fmla="*/ 41523 w 41300"/>
                <a:gd name="connsiteY2" fmla="*/ 42260 h 41300"/>
                <a:gd name="connsiteX3" fmla="*/ 41523 w 41300"/>
                <a:gd name="connsiteY3" fmla="*/ 959 h 41300"/>
                <a:gd name="connsiteX4" fmla="*/ 38815 w 41300"/>
                <a:gd name="connsiteY4" fmla="*/ 959 h 41300"/>
                <a:gd name="connsiteX5" fmla="*/ 222 w 41300"/>
                <a:gd name="connsiteY5" fmla="*/ 39551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222" y="39551"/>
                  </a:moveTo>
                  <a:lnTo>
                    <a:pt x="222" y="42260"/>
                  </a:lnTo>
                  <a:lnTo>
                    <a:pt x="41523" y="42260"/>
                  </a:lnTo>
                  <a:lnTo>
                    <a:pt x="41523" y="959"/>
                  </a:lnTo>
                  <a:lnTo>
                    <a:pt x="38815" y="959"/>
                  </a:lnTo>
                  <a:cubicBezTo>
                    <a:pt x="38815" y="22354"/>
                    <a:pt x="21482" y="39551"/>
                    <a:pt x="222" y="39551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AE05F7D-4DE2-4232-9A00-739049506E15}"/>
                </a:ext>
              </a:extLst>
            </p:cNvPr>
            <p:cNvSpPr/>
            <p:nvPr/>
          </p:nvSpPr>
          <p:spPr>
            <a:xfrm rot="-5400000">
              <a:off x="4301560" y="3432122"/>
              <a:ext cx="135412" cy="135412"/>
            </a:xfrm>
            <a:custGeom>
              <a:avLst/>
              <a:gdLst>
                <a:gd name="connsiteX0" fmla="*/ 310 w 135412"/>
                <a:gd name="connsiteY0" fmla="*/ 964 h 135412"/>
                <a:gd name="connsiteX1" fmla="*/ 89682 w 135412"/>
                <a:gd name="connsiteY1" fmla="*/ 964 h 135412"/>
                <a:gd name="connsiteX2" fmla="*/ 135722 w 135412"/>
                <a:gd name="connsiteY2" fmla="*/ 47005 h 135412"/>
                <a:gd name="connsiteX3" fmla="*/ 135722 w 135412"/>
                <a:gd name="connsiteY3" fmla="*/ 90337 h 135412"/>
                <a:gd name="connsiteX4" fmla="*/ 89682 w 135412"/>
                <a:gd name="connsiteY4" fmla="*/ 136377 h 135412"/>
                <a:gd name="connsiteX5" fmla="*/ 310 w 135412"/>
                <a:gd name="connsiteY5" fmla="*/ 136377 h 135412"/>
                <a:gd name="connsiteX6" fmla="*/ 310 w 135412"/>
                <a:gd name="connsiteY6" fmla="*/ 96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310" y="964"/>
                  </a:moveTo>
                  <a:lnTo>
                    <a:pt x="89682" y="964"/>
                  </a:lnTo>
                  <a:cubicBezTo>
                    <a:pt x="115109" y="964"/>
                    <a:pt x="135722" y="21577"/>
                    <a:pt x="135722" y="47005"/>
                  </a:cubicBezTo>
                  <a:lnTo>
                    <a:pt x="135722" y="90337"/>
                  </a:lnTo>
                  <a:cubicBezTo>
                    <a:pt x="135722" y="115764"/>
                    <a:pt x="115109" y="136377"/>
                    <a:pt x="89682" y="136377"/>
                  </a:cubicBezTo>
                  <a:lnTo>
                    <a:pt x="310" y="136377"/>
                  </a:lnTo>
                  <a:lnTo>
                    <a:pt x="310" y="96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DDD6DAD-32A3-4CE7-90B7-27A257399C40}"/>
                </a:ext>
              </a:extLst>
            </p:cNvPr>
            <p:cNvSpPr/>
            <p:nvPr/>
          </p:nvSpPr>
          <p:spPr>
            <a:xfrm rot="5400000">
              <a:off x="4695611" y="3432122"/>
              <a:ext cx="135412" cy="135412"/>
            </a:xfrm>
            <a:custGeom>
              <a:avLst/>
              <a:gdLst>
                <a:gd name="connsiteX0" fmla="*/ 555 w 135412"/>
                <a:gd name="connsiteY0" fmla="*/ 964 h 135412"/>
                <a:gd name="connsiteX1" fmla="*/ 135968 w 135412"/>
                <a:gd name="connsiteY1" fmla="*/ 964 h 135412"/>
                <a:gd name="connsiteX2" fmla="*/ 135968 w 135412"/>
                <a:gd name="connsiteY2" fmla="*/ 90337 h 135412"/>
                <a:gd name="connsiteX3" fmla="*/ 89927 w 135412"/>
                <a:gd name="connsiteY3" fmla="*/ 136377 h 135412"/>
                <a:gd name="connsiteX4" fmla="*/ 555 w 135412"/>
                <a:gd name="connsiteY4" fmla="*/ 136377 h 135412"/>
                <a:gd name="connsiteX5" fmla="*/ 555 w 135412"/>
                <a:gd name="connsiteY5" fmla="*/ 96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555" y="964"/>
                  </a:moveTo>
                  <a:lnTo>
                    <a:pt x="135968" y="964"/>
                  </a:lnTo>
                  <a:lnTo>
                    <a:pt x="135968" y="90337"/>
                  </a:lnTo>
                  <a:cubicBezTo>
                    <a:pt x="135968" y="115764"/>
                    <a:pt x="115355" y="136377"/>
                    <a:pt x="89927" y="136377"/>
                  </a:cubicBezTo>
                  <a:lnTo>
                    <a:pt x="555" y="136377"/>
                  </a:lnTo>
                  <a:lnTo>
                    <a:pt x="555" y="96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2EF0DDC-6CDD-4DA8-8CA3-031B8C40756C}"/>
                </a:ext>
              </a:extLst>
            </p:cNvPr>
            <p:cNvSpPr/>
            <p:nvPr/>
          </p:nvSpPr>
          <p:spPr>
            <a:xfrm rot="-5400000">
              <a:off x="4826961" y="3432122"/>
              <a:ext cx="135412" cy="135412"/>
            </a:xfrm>
            <a:custGeom>
              <a:avLst/>
              <a:gdLst>
                <a:gd name="connsiteX0" fmla="*/ 637 w 135412"/>
                <a:gd name="connsiteY0" fmla="*/ 964 h 135412"/>
                <a:gd name="connsiteX1" fmla="*/ 136050 w 135412"/>
                <a:gd name="connsiteY1" fmla="*/ 964 h 135412"/>
                <a:gd name="connsiteX2" fmla="*/ 136050 w 135412"/>
                <a:gd name="connsiteY2" fmla="*/ 90337 h 135412"/>
                <a:gd name="connsiteX3" fmla="*/ 90009 w 135412"/>
                <a:gd name="connsiteY3" fmla="*/ 136377 h 135412"/>
                <a:gd name="connsiteX4" fmla="*/ 637 w 135412"/>
                <a:gd name="connsiteY4" fmla="*/ 136377 h 135412"/>
                <a:gd name="connsiteX5" fmla="*/ 637 w 135412"/>
                <a:gd name="connsiteY5" fmla="*/ 96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637" y="964"/>
                  </a:moveTo>
                  <a:lnTo>
                    <a:pt x="136050" y="964"/>
                  </a:lnTo>
                  <a:lnTo>
                    <a:pt x="136050" y="90337"/>
                  </a:lnTo>
                  <a:cubicBezTo>
                    <a:pt x="136050" y="115764"/>
                    <a:pt x="115437" y="136377"/>
                    <a:pt x="90009" y="136377"/>
                  </a:cubicBezTo>
                  <a:lnTo>
                    <a:pt x="637" y="136377"/>
                  </a:lnTo>
                  <a:lnTo>
                    <a:pt x="637" y="96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9F4079A-BDDC-4D37-A3D9-75C6E6EFBBFD}"/>
                </a:ext>
              </a:extLst>
            </p:cNvPr>
            <p:cNvSpPr/>
            <p:nvPr/>
          </p:nvSpPr>
          <p:spPr>
            <a:xfrm>
              <a:off x="5052423" y="3526234"/>
              <a:ext cx="41300" cy="41300"/>
            </a:xfrm>
            <a:custGeom>
              <a:avLst/>
              <a:gdLst>
                <a:gd name="connsiteX0" fmla="*/ 713 w 41300"/>
                <a:gd name="connsiteY0" fmla="*/ 39551 h 41300"/>
                <a:gd name="connsiteX1" fmla="*/ 713 w 41300"/>
                <a:gd name="connsiteY1" fmla="*/ 42260 h 41300"/>
                <a:gd name="connsiteX2" fmla="*/ 42014 w 41300"/>
                <a:gd name="connsiteY2" fmla="*/ 42260 h 41300"/>
                <a:gd name="connsiteX3" fmla="*/ 42014 w 41300"/>
                <a:gd name="connsiteY3" fmla="*/ 959 h 41300"/>
                <a:gd name="connsiteX4" fmla="*/ 39306 w 41300"/>
                <a:gd name="connsiteY4" fmla="*/ 959 h 41300"/>
                <a:gd name="connsiteX5" fmla="*/ 713 w 41300"/>
                <a:gd name="connsiteY5" fmla="*/ 39551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713" y="39551"/>
                  </a:moveTo>
                  <a:lnTo>
                    <a:pt x="713" y="42260"/>
                  </a:lnTo>
                  <a:lnTo>
                    <a:pt x="42014" y="42260"/>
                  </a:lnTo>
                  <a:lnTo>
                    <a:pt x="42014" y="959"/>
                  </a:lnTo>
                  <a:lnTo>
                    <a:pt x="39306" y="959"/>
                  </a:lnTo>
                  <a:cubicBezTo>
                    <a:pt x="39306" y="22354"/>
                    <a:pt x="21973" y="39551"/>
                    <a:pt x="713" y="39551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0DCA52C-2C53-4A45-B69B-B0D28F7890B5}"/>
                </a:ext>
              </a:extLst>
            </p:cNvPr>
            <p:cNvSpPr/>
            <p:nvPr/>
          </p:nvSpPr>
          <p:spPr>
            <a:xfrm rot="-5400000">
              <a:off x="5089662" y="3432122"/>
              <a:ext cx="135412" cy="135412"/>
            </a:xfrm>
            <a:custGeom>
              <a:avLst/>
              <a:gdLst>
                <a:gd name="connsiteX0" fmla="*/ 801 w 135412"/>
                <a:gd name="connsiteY0" fmla="*/ 964 h 135412"/>
                <a:gd name="connsiteX1" fmla="*/ 90173 w 135412"/>
                <a:gd name="connsiteY1" fmla="*/ 964 h 135412"/>
                <a:gd name="connsiteX2" fmla="*/ 136213 w 135412"/>
                <a:gd name="connsiteY2" fmla="*/ 47005 h 135412"/>
                <a:gd name="connsiteX3" fmla="*/ 136213 w 135412"/>
                <a:gd name="connsiteY3" fmla="*/ 90337 h 135412"/>
                <a:gd name="connsiteX4" fmla="*/ 90173 w 135412"/>
                <a:gd name="connsiteY4" fmla="*/ 136377 h 135412"/>
                <a:gd name="connsiteX5" fmla="*/ 801 w 135412"/>
                <a:gd name="connsiteY5" fmla="*/ 136377 h 135412"/>
                <a:gd name="connsiteX6" fmla="*/ 801 w 135412"/>
                <a:gd name="connsiteY6" fmla="*/ 96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801" y="964"/>
                  </a:moveTo>
                  <a:lnTo>
                    <a:pt x="90173" y="964"/>
                  </a:lnTo>
                  <a:cubicBezTo>
                    <a:pt x="115600" y="964"/>
                    <a:pt x="136213" y="21577"/>
                    <a:pt x="136213" y="47005"/>
                  </a:cubicBezTo>
                  <a:lnTo>
                    <a:pt x="136213" y="90337"/>
                  </a:lnTo>
                  <a:cubicBezTo>
                    <a:pt x="136213" y="115764"/>
                    <a:pt x="115600" y="136377"/>
                    <a:pt x="90173" y="136377"/>
                  </a:cubicBezTo>
                  <a:lnTo>
                    <a:pt x="801" y="136377"/>
                  </a:lnTo>
                  <a:lnTo>
                    <a:pt x="801" y="96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83E2E45B-2B84-49FB-9537-9DE9CE4ABD5C}"/>
                </a:ext>
              </a:extLst>
            </p:cNvPr>
            <p:cNvSpPr/>
            <p:nvPr/>
          </p:nvSpPr>
          <p:spPr>
            <a:xfrm>
              <a:off x="5483712" y="3432122"/>
              <a:ext cx="135412" cy="135412"/>
            </a:xfrm>
            <a:custGeom>
              <a:avLst/>
              <a:gdLst>
                <a:gd name="connsiteX0" fmla="*/ 1046 w 135412"/>
                <a:gd name="connsiteY0" fmla="*/ 964 h 135412"/>
                <a:gd name="connsiteX1" fmla="*/ 136459 w 135412"/>
                <a:gd name="connsiteY1" fmla="*/ 964 h 135412"/>
                <a:gd name="connsiteX2" fmla="*/ 136459 w 135412"/>
                <a:gd name="connsiteY2" fmla="*/ 136377 h 135412"/>
                <a:gd name="connsiteX3" fmla="*/ 1046 w 135412"/>
                <a:gd name="connsiteY3" fmla="*/ 13637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046" y="964"/>
                  </a:moveTo>
                  <a:lnTo>
                    <a:pt x="136459" y="964"/>
                  </a:lnTo>
                  <a:lnTo>
                    <a:pt x="136459" y="136377"/>
                  </a:lnTo>
                  <a:lnTo>
                    <a:pt x="1046" y="13637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FFD3EAB-1572-4B34-AC82-A5A988B08595}"/>
                </a:ext>
              </a:extLst>
            </p:cNvPr>
            <p:cNvSpPr/>
            <p:nvPr/>
          </p:nvSpPr>
          <p:spPr>
            <a:xfrm rot="5400000">
              <a:off x="6009113" y="3432122"/>
              <a:ext cx="135412" cy="135412"/>
            </a:xfrm>
            <a:custGeom>
              <a:avLst/>
              <a:gdLst>
                <a:gd name="connsiteX0" fmla="*/ 1374 w 135412"/>
                <a:gd name="connsiteY0" fmla="*/ 964 h 135412"/>
                <a:gd name="connsiteX1" fmla="*/ 90746 w 135412"/>
                <a:gd name="connsiteY1" fmla="*/ 964 h 135412"/>
                <a:gd name="connsiteX2" fmla="*/ 136786 w 135412"/>
                <a:gd name="connsiteY2" fmla="*/ 47005 h 135412"/>
                <a:gd name="connsiteX3" fmla="*/ 136786 w 135412"/>
                <a:gd name="connsiteY3" fmla="*/ 90337 h 135412"/>
                <a:gd name="connsiteX4" fmla="*/ 90746 w 135412"/>
                <a:gd name="connsiteY4" fmla="*/ 136377 h 135412"/>
                <a:gd name="connsiteX5" fmla="*/ 1374 w 135412"/>
                <a:gd name="connsiteY5" fmla="*/ 136377 h 135412"/>
                <a:gd name="connsiteX6" fmla="*/ 1374 w 135412"/>
                <a:gd name="connsiteY6" fmla="*/ 96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374" y="964"/>
                  </a:moveTo>
                  <a:lnTo>
                    <a:pt x="90746" y="964"/>
                  </a:lnTo>
                  <a:cubicBezTo>
                    <a:pt x="116173" y="964"/>
                    <a:pt x="136786" y="21577"/>
                    <a:pt x="136786" y="47005"/>
                  </a:cubicBezTo>
                  <a:lnTo>
                    <a:pt x="136786" y="90337"/>
                  </a:lnTo>
                  <a:cubicBezTo>
                    <a:pt x="136786" y="115764"/>
                    <a:pt x="116173" y="136377"/>
                    <a:pt x="90746" y="136377"/>
                  </a:cubicBezTo>
                  <a:lnTo>
                    <a:pt x="1374" y="136377"/>
                  </a:lnTo>
                  <a:lnTo>
                    <a:pt x="1374" y="96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B9A82E2-C7CD-4746-996C-995115C6C6F1}"/>
                </a:ext>
              </a:extLst>
            </p:cNvPr>
            <p:cNvSpPr/>
            <p:nvPr/>
          </p:nvSpPr>
          <p:spPr>
            <a:xfrm>
              <a:off x="6891327" y="3526234"/>
              <a:ext cx="41300" cy="41300"/>
            </a:xfrm>
            <a:custGeom>
              <a:avLst/>
              <a:gdLst>
                <a:gd name="connsiteX0" fmla="*/ 1859 w 41300"/>
                <a:gd name="connsiteY0" fmla="*/ 39551 h 41300"/>
                <a:gd name="connsiteX1" fmla="*/ 1859 w 41300"/>
                <a:gd name="connsiteY1" fmla="*/ 42260 h 41300"/>
                <a:gd name="connsiteX2" fmla="*/ 43160 w 41300"/>
                <a:gd name="connsiteY2" fmla="*/ 42260 h 41300"/>
                <a:gd name="connsiteX3" fmla="*/ 43160 w 41300"/>
                <a:gd name="connsiteY3" fmla="*/ 959 h 41300"/>
                <a:gd name="connsiteX4" fmla="*/ 40452 w 41300"/>
                <a:gd name="connsiteY4" fmla="*/ 959 h 41300"/>
                <a:gd name="connsiteX5" fmla="*/ 1859 w 41300"/>
                <a:gd name="connsiteY5" fmla="*/ 39551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859" y="39551"/>
                  </a:moveTo>
                  <a:lnTo>
                    <a:pt x="1859" y="42260"/>
                  </a:lnTo>
                  <a:lnTo>
                    <a:pt x="43160" y="42260"/>
                  </a:lnTo>
                  <a:lnTo>
                    <a:pt x="43160" y="959"/>
                  </a:lnTo>
                  <a:lnTo>
                    <a:pt x="40452" y="959"/>
                  </a:lnTo>
                  <a:cubicBezTo>
                    <a:pt x="40452" y="22354"/>
                    <a:pt x="23119" y="39551"/>
                    <a:pt x="1859" y="39551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1AD43964-9025-403A-86E8-8E6DEA1B8A27}"/>
                </a:ext>
              </a:extLst>
            </p:cNvPr>
            <p:cNvSpPr/>
            <p:nvPr/>
          </p:nvSpPr>
          <p:spPr>
            <a:xfrm>
              <a:off x="6928565" y="3432122"/>
              <a:ext cx="135412" cy="135412"/>
            </a:xfrm>
            <a:custGeom>
              <a:avLst/>
              <a:gdLst>
                <a:gd name="connsiteX0" fmla="*/ 1946 w 135412"/>
                <a:gd name="connsiteY0" fmla="*/ 964 h 135412"/>
                <a:gd name="connsiteX1" fmla="*/ 137359 w 135412"/>
                <a:gd name="connsiteY1" fmla="*/ 964 h 135412"/>
                <a:gd name="connsiteX2" fmla="*/ 137359 w 135412"/>
                <a:gd name="connsiteY2" fmla="*/ 136377 h 135412"/>
                <a:gd name="connsiteX3" fmla="*/ 1946 w 135412"/>
                <a:gd name="connsiteY3" fmla="*/ 13637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964"/>
                  </a:moveTo>
                  <a:lnTo>
                    <a:pt x="137359" y="964"/>
                  </a:lnTo>
                  <a:lnTo>
                    <a:pt x="137359" y="136377"/>
                  </a:lnTo>
                  <a:lnTo>
                    <a:pt x="1946" y="13637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E4C952DE-9296-48E8-88E5-FEE5A8C546E5}"/>
                </a:ext>
              </a:extLst>
            </p:cNvPr>
            <p:cNvSpPr/>
            <p:nvPr/>
          </p:nvSpPr>
          <p:spPr>
            <a:xfrm rot="5400000">
              <a:off x="7191265" y="3432122"/>
              <a:ext cx="135412" cy="135412"/>
            </a:xfrm>
            <a:custGeom>
              <a:avLst/>
              <a:gdLst>
                <a:gd name="connsiteX0" fmla="*/ 2110 w 135412"/>
                <a:gd name="connsiteY0" fmla="*/ 964 h 135412"/>
                <a:gd name="connsiteX1" fmla="*/ 137523 w 135412"/>
                <a:gd name="connsiteY1" fmla="*/ 964 h 135412"/>
                <a:gd name="connsiteX2" fmla="*/ 137523 w 135412"/>
                <a:gd name="connsiteY2" fmla="*/ 90337 h 135412"/>
                <a:gd name="connsiteX3" fmla="*/ 91482 w 135412"/>
                <a:gd name="connsiteY3" fmla="*/ 136377 h 135412"/>
                <a:gd name="connsiteX4" fmla="*/ 2110 w 135412"/>
                <a:gd name="connsiteY4" fmla="*/ 136377 h 135412"/>
                <a:gd name="connsiteX5" fmla="*/ 2110 w 135412"/>
                <a:gd name="connsiteY5" fmla="*/ 96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110" y="964"/>
                  </a:moveTo>
                  <a:lnTo>
                    <a:pt x="137523" y="964"/>
                  </a:lnTo>
                  <a:lnTo>
                    <a:pt x="137523" y="90337"/>
                  </a:lnTo>
                  <a:cubicBezTo>
                    <a:pt x="137523" y="115764"/>
                    <a:pt x="116910" y="136377"/>
                    <a:pt x="91482" y="136377"/>
                  </a:cubicBezTo>
                  <a:lnTo>
                    <a:pt x="2110" y="136377"/>
                  </a:lnTo>
                  <a:lnTo>
                    <a:pt x="2110" y="96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80C50328-21BF-48B7-A6EB-8EE8CAAB214D}"/>
                </a:ext>
              </a:extLst>
            </p:cNvPr>
            <p:cNvSpPr/>
            <p:nvPr/>
          </p:nvSpPr>
          <p:spPr>
            <a:xfrm rot="-5400000">
              <a:off x="7322616" y="3432122"/>
              <a:ext cx="135412" cy="135412"/>
            </a:xfrm>
            <a:custGeom>
              <a:avLst/>
              <a:gdLst>
                <a:gd name="connsiteX0" fmla="*/ 2192 w 135412"/>
                <a:gd name="connsiteY0" fmla="*/ 964 h 135412"/>
                <a:gd name="connsiteX1" fmla="*/ 137605 w 135412"/>
                <a:gd name="connsiteY1" fmla="*/ 964 h 135412"/>
                <a:gd name="connsiteX2" fmla="*/ 137605 w 135412"/>
                <a:gd name="connsiteY2" fmla="*/ 90337 h 135412"/>
                <a:gd name="connsiteX3" fmla="*/ 91564 w 135412"/>
                <a:gd name="connsiteY3" fmla="*/ 136377 h 135412"/>
                <a:gd name="connsiteX4" fmla="*/ 2192 w 135412"/>
                <a:gd name="connsiteY4" fmla="*/ 136377 h 135412"/>
                <a:gd name="connsiteX5" fmla="*/ 2192 w 135412"/>
                <a:gd name="connsiteY5" fmla="*/ 96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192" y="964"/>
                  </a:moveTo>
                  <a:lnTo>
                    <a:pt x="137605" y="964"/>
                  </a:lnTo>
                  <a:lnTo>
                    <a:pt x="137605" y="90337"/>
                  </a:lnTo>
                  <a:cubicBezTo>
                    <a:pt x="137605" y="115764"/>
                    <a:pt x="116992" y="136377"/>
                    <a:pt x="91564" y="136377"/>
                  </a:cubicBezTo>
                  <a:lnTo>
                    <a:pt x="2192" y="136377"/>
                  </a:lnTo>
                  <a:lnTo>
                    <a:pt x="2192" y="96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DC180E3-F52C-4939-8EF1-3524301D6F3A}"/>
                </a:ext>
              </a:extLst>
            </p:cNvPr>
            <p:cNvSpPr/>
            <p:nvPr/>
          </p:nvSpPr>
          <p:spPr>
            <a:xfrm rot="5400000">
              <a:off x="7848017" y="3432122"/>
              <a:ext cx="135412" cy="135412"/>
            </a:xfrm>
            <a:custGeom>
              <a:avLst/>
              <a:gdLst>
                <a:gd name="connsiteX0" fmla="*/ 2519 w 135412"/>
                <a:gd name="connsiteY0" fmla="*/ 964 h 135412"/>
                <a:gd name="connsiteX1" fmla="*/ 91892 w 135412"/>
                <a:gd name="connsiteY1" fmla="*/ 964 h 135412"/>
                <a:gd name="connsiteX2" fmla="*/ 137932 w 135412"/>
                <a:gd name="connsiteY2" fmla="*/ 47005 h 135412"/>
                <a:gd name="connsiteX3" fmla="*/ 137932 w 135412"/>
                <a:gd name="connsiteY3" fmla="*/ 90337 h 135412"/>
                <a:gd name="connsiteX4" fmla="*/ 91892 w 135412"/>
                <a:gd name="connsiteY4" fmla="*/ 136377 h 135412"/>
                <a:gd name="connsiteX5" fmla="*/ 2519 w 135412"/>
                <a:gd name="connsiteY5" fmla="*/ 136377 h 135412"/>
                <a:gd name="connsiteX6" fmla="*/ 2519 w 135412"/>
                <a:gd name="connsiteY6" fmla="*/ 96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519" y="964"/>
                  </a:moveTo>
                  <a:lnTo>
                    <a:pt x="91892" y="964"/>
                  </a:lnTo>
                  <a:cubicBezTo>
                    <a:pt x="117319" y="964"/>
                    <a:pt x="137932" y="21577"/>
                    <a:pt x="137932" y="47005"/>
                  </a:cubicBezTo>
                  <a:lnTo>
                    <a:pt x="137932" y="90337"/>
                  </a:lnTo>
                  <a:cubicBezTo>
                    <a:pt x="137932" y="115764"/>
                    <a:pt x="117319" y="136377"/>
                    <a:pt x="91892" y="136377"/>
                  </a:cubicBezTo>
                  <a:lnTo>
                    <a:pt x="2519" y="136377"/>
                  </a:lnTo>
                  <a:lnTo>
                    <a:pt x="2519" y="96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33B8DB2D-67A3-42D2-98FE-532B1832159F}"/>
                </a:ext>
              </a:extLst>
            </p:cNvPr>
            <p:cNvSpPr/>
            <p:nvPr/>
          </p:nvSpPr>
          <p:spPr>
            <a:xfrm rot="-10800000">
              <a:off x="4170210" y="3563472"/>
              <a:ext cx="135412" cy="135412"/>
            </a:xfrm>
            <a:custGeom>
              <a:avLst/>
              <a:gdLst>
                <a:gd name="connsiteX0" fmla="*/ 228 w 135412"/>
                <a:gd name="connsiteY0" fmla="*/ 1046 h 135412"/>
                <a:gd name="connsiteX1" fmla="*/ 135640 w 135412"/>
                <a:gd name="connsiteY1" fmla="*/ 1046 h 135412"/>
                <a:gd name="connsiteX2" fmla="*/ 135640 w 135412"/>
                <a:gd name="connsiteY2" fmla="*/ 90418 h 135412"/>
                <a:gd name="connsiteX3" fmla="*/ 89600 w 135412"/>
                <a:gd name="connsiteY3" fmla="*/ 136459 h 135412"/>
                <a:gd name="connsiteX4" fmla="*/ 228 w 135412"/>
                <a:gd name="connsiteY4" fmla="*/ 136459 h 135412"/>
                <a:gd name="connsiteX5" fmla="*/ 228 w 135412"/>
                <a:gd name="connsiteY5" fmla="*/ 10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28" y="1046"/>
                  </a:moveTo>
                  <a:lnTo>
                    <a:pt x="135640" y="1046"/>
                  </a:lnTo>
                  <a:lnTo>
                    <a:pt x="135640" y="90418"/>
                  </a:lnTo>
                  <a:cubicBezTo>
                    <a:pt x="135640" y="115846"/>
                    <a:pt x="115027" y="136459"/>
                    <a:pt x="89600" y="136459"/>
                  </a:cubicBezTo>
                  <a:lnTo>
                    <a:pt x="228" y="136459"/>
                  </a:lnTo>
                  <a:lnTo>
                    <a:pt x="228" y="10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2105C39C-FD87-4E99-9163-2FFEEB1312DA}"/>
                </a:ext>
              </a:extLst>
            </p:cNvPr>
            <p:cNvSpPr/>
            <p:nvPr/>
          </p:nvSpPr>
          <p:spPr>
            <a:xfrm>
              <a:off x="4301560" y="3563472"/>
              <a:ext cx="135412" cy="135412"/>
            </a:xfrm>
            <a:custGeom>
              <a:avLst/>
              <a:gdLst>
                <a:gd name="connsiteX0" fmla="*/ 310 w 135412"/>
                <a:gd name="connsiteY0" fmla="*/ 1046 h 135412"/>
                <a:gd name="connsiteX1" fmla="*/ 135722 w 135412"/>
                <a:gd name="connsiteY1" fmla="*/ 1046 h 135412"/>
                <a:gd name="connsiteX2" fmla="*/ 135722 w 135412"/>
                <a:gd name="connsiteY2" fmla="*/ 90418 h 135412"/>
                <a:gd name="connsiteX3" fmla="*/ 89682 w 135412"/>
                <a:gd name="connsiteY3" fmla="*/ 136459 h 135412"/>
                <a:gd name="connsiteX4" fmla="*/ 310 w 135412"/>
                <a:gd name="connsiteY4" fmla="*/ 136459 h 135412"/>
                <a:gd name="connsiteX5" fmla="*/ 310 w 135412"/>
                <a:gd name="connsiteY5" fmla="*/ 10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310" y="1046"/>
                  </a:moveTo>
                  <a:lnTo>
                    <a:pt x="135722" y="1046"/>
                  </a:lnTo>
                  <a:lnTo>
                    <a:pt x="135722" y="90418"/>
                  </a:lnTo>
                  <a:cubicBezTo>
                    <a:pt x="135722" y="115846"/>
                    <a:pt x="115109" y="136459"/>
                    <a:pt x="89682" y="136459"/>
                  </a:cubicBezTo>
                  <a:lnTo>
                    <a:pt x="310" y="136459"/>
                  </a:lnTo>
                  <a:lnTo>
                    <a:pt x="310" y="10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ED88597-A8BA-45FA-81B1-9DA20C499FCA}"/>
                </a:ext>
              </a:extLst>
            </p:cNvPr>
            <p:cNvSpPr/>
            <p:nvPr/>
          </p:nvSpPr>
          <p:spPr>
            <a:xfrm>
              <a:off x="4826961" y="3563472"/>
              <a:ext cx="135412" cy="135412"/>
            </a:xfrm>
            <a:custGeom>
              <a:avLst/>
              <a:gdLst>
                <a:gd name="connsiteX0" fmla="*/ 637 w 135412"/>
                <a:gd name="connsiteY0" fmla="*/ 1046 h 135412"/>
                <a:gd name="connsiteX1" fmla="*/ 136050 w 135412"/>
                <a:gd name="connsiteY1" fmla="*/ 1046 h 135412"/>
                <a:gd name="connsiteX2" fmla="*/ 136050 w 135412"/>
                <a:gd name="connsiteY2" fmla="*/ 136459 h 135412"/>
                <a:gd name="connsiteX3" fmla="*/ 637 w 135412"/>
                <a:gd name="connsiteY3" fmla="*/ 1364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637" y="1046"/>
                  </a:moveTo>
                  <a:lnTo>
                    <a:pt x="136050" y="1046"/>
                  </a:lnTo>
                  <a:lnTo>
                    <a:pt x="136050" y="136459"/>
                  </a:lnTo>
                  <a:lnTo>
                    <a:pt x="637" y="1364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C2FB5E2-891D-4419-9543-437AD2949A0E}"/>
                </a:ext>
              </a:extLst>
            </p:cNvPr>
            <p:cNvSpPr/>
            <p:nvPr/>
          </p:nvSpPr>
          <p:spPr>
            <a:xfrm>
              <a:off x="4958311" y="3563472"/>
              <a:ext cx="135412" cy="135412"/>
            </a:xfrm>
            <a:custGeom>
              <a:avLst/>
              <a:gdLst>
                <a:gd name="connsiteX0" fmla="*/ 719 w 135412"/>
                <a:gd name="connsiteY0" fmla="*/ 1046 h 135412"/>
                <a:gd name="connsiteX1" fmla="*/ 136131 w 135412"/>
                <a:gd name="connsiteY1" fmla="*/ 1046 h 135412"/>
                <a:gd name="connsiteX2" fmla="*/ 136131 w 135412"/>
                <a:gd name="connsiteY2" fmla="*/ 136459 h 135412"/>
                <a:gd name="connsiteX3" fmla="*/ 719 w 135412"/>
                <a:gd name="connsiteY3" fmla="*/ 1364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719" y="1046"/>
                  </a:moveTo>
                  <a:lnTo>
                    <a:pt x="136131" y="1046"/>
                  </a:lnTo>
                  <a:lnTo>
                    <a:pt x="136131" y="136459"/>
                  </a:lnTo>
                  <a:lnTo>
                    <a:pt x="719" y="1364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161F4A70-B661-4E32-9496-EFFB52A1E018}"/>
                </a:ext>
              </a:extLst>
            </p:cNvPr>
            <p:cNvSpPr/>
            <p:nvPr/>
          </p:nvSpPr>
          <p:spPr>
            <a:xfrm>
              <a:off x="5089662" y="3563472"/>
              <a:ext cx="135412" cy="135412"/>
            </a:xfrm>
            <a:custGeom>
              <a:avLst/>
              <a:gdLst>
                <a:gd name="connsiteX0" fmla="*/ 801 w 135412"/>
                <a:gd name="connsiteY0" fmla="*/ 1046 h 135412"/>
                <a:gd name="connsiteX1" fmla="*/ 136213 w 135412"/>
                <a:gd name="connsiteY1" fmla="*/ 1046 h 135412"/>
                <a:gd name="connsiteX2" fmla="*/ 136213 w 135412"/>
                <a:gd name="connsiteY2" fmla="*/ 136459 h 135412"/>
                <a:gd name="connsiteX3" fmla="*/ 801 w 135412"/>
                <a:gd name="connsiteY3" fmla="*/ 1364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801" y="1046"/>
                  </a:moveTo>
                  <a:lnTo>
                    <a:pt x="136213" y="1046"/>
                  </a:lnTo>
                  <a:lnTo>
                    <a:pt x="136213" y="136459"/>
                  </a:lnTo>
                  <a:lnTo>
                    <a:pt x="801" y="1364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F249F3D3-F5F4-47F7-AB19-DA3DB82E6098}"/>
                </a:ext>
              </a:extLst>
            </p:cNvPr>
            <p:cNvSpPr/>
            <p:nvPr/>
          </p:nvSpPr>
          <p:spPr>
            <a:xfrm rot="-10800000">
              <a:off x="5352362" y="3563472"/>
              <a:ext cx="135412" cy="135412"/>
            </a:xfrm>
            <a:custGeom>
              <a:avLst/>
              <a:gdLst>
                <a:gd name="connsiteX0" fmla="*/ 964 w 135412"/>
                <a:gd name="connsiteY0" fmla="*/ 1046 h 135412"/>
                <a:gd name="connsiteX1" fmla="*/ 136377 w 135412"/>
                <a:gd name="connsiteY1" fmla="*/ 1046 h 135412"/>
                <a:gd name="connsiteX2" fmla="*/ 136377 w 135412"/>
                <a:gd name="connsiteY2" fmla="*/ 90418 h 135412"/>
                <a:gd name="connsiteX3" fmla="*/ 90337 w 135412"/>
                <a:gd name="connsiteY3" fmla="*/ 136459 h 135412"/>
                <a:gd name="connsiteX4" fmla="*/ 964 w 135412"/>
                <a:gd name="connsiteY4" fmla="*/ 136459 h 135412"/>
                <a:gd name="connsiteX5" fmla="*/ 964 w 135412"/>
                <a:gd name="connsiteY5" fmla="*/ 10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964" y="1046"/>
                  </a:moveTo>
                  <a:lnTo>
                    <a:pt x="136377" y="1046"/>
                  </a:lnTo>
                  <a:lnTo>
                    <a:pt x="136377" y="90418"/>
                  </a:lnTo>
                  <a:cubicBezTo>
                    <a:pt x="136377" y="115846"/>
                    <a:pt x="115764" y="136459"/>
                    <a:pt x="90337" y="136459"/>
                  </a:cubicBezTo>
                  <a:lnTo>
                    <a:pt x="964" y="136459"/>
                  </a:lnTo>
                  <a:lnTo>
                    <a:pt x="964" y="10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1C23F8EF-B69B-4866-9800-0D694F9EF149}"/>
                </a:ext>
              </a:extLst>
            </p:cNvPr>
            <p:cNvSpPr/>
            <p:nvPr/>
          </p:nvSpPr>
          <p:spPr>
            <a:xfrm>
              <a:off x="5483712" y="3563472"/>
              <a:ext cx="135412" cy="135412"/>
            </a:xfrm>
            <a:custGeom>
              <a:avLst/>
              <a:gdLst>
                <a:gd name="connsiteX0" fmla="*/ 1046 w 135412"/>
                <a:gd name="connsiteY0" fmla="*/ 1046 h 135412"/>
                <a:gd name="connsiteX1" fmla="*/ 136459 w 135412"/>
                <a:gd name="connsiteY1" fmla="*/ 1046 h 135412"/>
                <a:gd name="connsiteX2" fmla="*/ 136459 w 135412"/>
                <a:gd name="connsiteY2" fmla="*/ 136459 h 135412"/>
                <a:gd name="connsiteX3" fmla="*/ 1046 w 135412"/>
                <a:gd name="connsiteY3" fmla="*/ 1364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046" y="1046"/>
                  </a:moveTo>
                  <a:lnTo>
                    <a:pt x="136459" y="1046"/>
                  </a:lnTo>
                  <a:lnTo>
                    <a:pt x="136459" y="136459"/>
                  </a:lnTo>
                  <a:lnTo>
                    <a:pt x="1046" y="1364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041D649-6B83-4415-B254-7E8CF3322363}"/>
                </a:ext>
              </a:extLst>
            </p:cNvPr>
            <p:cNvSpPr/>
            <p:nvPr/>
          </p:nvSpPr>
          <p:spPr>
            <a:xfrm>
              <a:off x="5615063" y="3563472"/>
              <a:ext cx="135412" cy="135412"/>
            </a:xfrm>
            <a:custGeom>
              <a:avLst/>
              <a:gdLst>
                <a:gd name="connsiteX0" fmla="*/ 1128 w 135412"/>
                <a:gd name="connsiteY0" fmla="*/ 1046 h 135412"/>
                <a:gd name="connsiteX1" fmla="*/ 136541 w 135412"/>
                <a:gd name="connsiteY1" fmla="*/ 1046 h 135412"/>
                <a:gd name="connsiteX2" fmla="*/ 136541 w 135412"/>
                <a:gd name="connsiteY2" fmla="*/ 136459 h 135412"/>
                <a:gd name="connsiteX3" fmla="*/ 1128 w 135412"/>
                <a:gd name="connsiteY3" fmla="*/ 1364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128" y="1046"/>
                  </a:moveTo>
                  <a:lnTo>
                    <a:pt x="136541" y="1046"/>
                  </a:lnTo>
                  <a:lnTo>
                    <a:pt x="136541" y="136459"/>
                  </a:lnTo>
                  <a:lnTo>
                    <a:pt x="1128" y="1364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B0FF5CA-D48F-4572-A124-3A0FBF34BAF4}"/>
                </a:ext>
              </a:extLst>
            </p:cNvPr>
            <p:cNvSpPr/>
            <p:nvPr/>
          </p:nvSpPr>
          <p:spPr>
            <a:xfrm rot="-5400000">
              <a:off x="5746413" y="3563472"/>
              <a:ext cx="135412" cy="135412"/>
            </a:xfrm>
            <a:custGeom>
              <a:avLst/>
              <a:gdLst>
                <a:gd name="connsiteX0" fmla="*/ 1210 w 135412"/>
                <a:gd name="connsiteY0" fmla="*/ 1046 h 135412"/>
                <a:gd name="connsiteX1" fmla="*/ 136622 w 135412"/>
                <a:gd name="connsiteY1" fmla="*/ 1046 h 135412"/>
                <a:gd name="connsiteX2" fmla="*/ 136622 w 135412"/>
                <a:gd name="connsiteY2" fmla="*/ 90418 h 135412"/>
                <a:gd name="connsiteX3" fmla="*/ 90582 w 135412"/>
                <a:gd name="connsiteY3" fmla="*/ 136459 h 135412"/>
                <a:gd name="connsiteX4" fmla="*/ 1210 w 135412"/>
                <a:gd name="connsiteY4" fmla="*/ 136459 h 135412"/>
                <a:gd name="connsiteX5" fmla="*/ 1210 w 135412"/>
                <a:gd name="connsiteY5" fmla="*/ 10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210" y="1046"/>
                  </a:moveTo>
                  <a:lnTo>
                    <a:pt x="136622" y="1046"/>
                  </a:lnTo>
                  <a:lnTo>
                    <a:pt x="136622" y="90418"/>
                  </a:lnTo>
                  <a:cubicBezTo>
                    <a:pt x="136622" y="115846"/>
                    <a:pt x="116010" y="136459"/>
                    <a:pt x="90582" y="136459"/>
                  </a:cubicBezTo>
                  <a:lnTo>
                    <a:pt x="1210" y="136459"/>
                  </a:lnTo>
                  <a:lnTo>
                    <a:pt x="1210" y="10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8AB97E1-BA66-4C0F-9CE0-E49F6086909F}"/>
                </a:ext>
              </a:extLst>
            </p:cNvPr>
            <p:cNvSpPr/>
            <p:nvPr/>
          </p:nvSpPr>
          <p:spPr>
            <a:xfrm rot="-5400000">
              <a:off x="6140464" y="3563472"/>
              <a:ext cx="135412" cy="135412"/>
            </a:xfrm>
            <a:custGeom>
              <a:avLst/>
              <a:gdLst>
                <a:gd name="connsiteX0" fmla="*/ 1455 w 135412"/>
                <a:gd name="connsiteY0" fmla="*/ 1046 h 135412"/>
                <a:gd name="connsiteX1" fmla="*/ 90828 w 135412"/>
                <a:gd name="connsiteY1" fmla="*/ 1046 h 135412"/>
                <a:gd name="connsiteX2" fmla="*/ 136868 w 135412"/>
                <a:gd name="connsiteY2" fmla="*/ 47086 h 135412"/>
                <a:gd name="connsiteX3" fmla="*/ 136868 w 135412"/>
                <a:gd name="connsiteY3" fmla="*/ 90418 h 135412"/>
                <a:gd name="connsiteX4" fmla="*/ 90828 w 135412"/>
                <a:gd name="connsiteY4" fmla="*/ 136459 h 135412"/>
                <a:gd name="connsiteX5" fmla="*/ 1455 w 135412"/>
                <a:gd name="connsiteY5" fmla="*/ 136459 h 135412"/>
                <a:gd name="connsiteX6" fmla="*/ 1455 w 135412"/>
                <a:gd name="connsiteY6" fmla="*/ 10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455" y="1046"/>
                  </a:moveTo>
                  <a:lnTo>
                    <a:pt x="90828" y="1046"/>
                  </a:lnTo>
                  <a:cubicBezTo>
                    <a:pt x="116255" y="1046"/>
                    <a:pt x="136868" y="21659"/>
                    <a:pt x="136868" y="47086"/>
                  </a:cubicBezTo>
                  <a:lnTo>
                    <a:pt x="136868" y="90418"/>
                  </a:lnTo>
                  <a:cubicBezTo>
                    <a:pt x="136868" y="115846"/>
                    <a:pt x="116255" y="136459"/>
                    <a:pt x="90828" y="136459"/>
                  </a:cubicBezTo>
                  <a:lnTo>
                    <a:pt x="1455" y="136459"/>
                  </a:lnTo>
                  <a:lnTo>
                    <a:pt x="1455" y="10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6CB88C7-DBB5-46FE-ABF7-3B6BFD75C910}"/>
                </a:ext>
              </a:extLst>
            </p:cNvPr>
            <p:cNvSpPr/>
            <p:nvPr/>
          </p:nvSpPr>
          <p:spPr>
            <a:xfrm rot="-5400000">
              <a:off x="6403164" y="3563472"/>
              <a:ext cx="135412" cy="135412"/>
            </a:xfrm>
            <a:custGeom>
              <a:avLst/>
              <a:gdLst>
                <a:gd name="connsiteX0" fmla="*/ 1619 w 135412"/>
                <a:gd name="connsiteY0" fmla="*/ 1046 h 135412"/>
                <a:gd name="connsiteX1" fmla="*/ 90991 w 135412"/>
                <a:gd name="connsiteY1" fmla="*/ 1046 h 135412"/>
                <a:gd name="connsiteX2" fmla="*/ 137032 w 135412"/>
                <a:gd name="connsiteY2" fmla="*/ 47086 h 135412"/>
                <a:gd name="connsiteX3" fmla="*/ 137032 w 135412"/>
                <a:gd name="connsiteY3" fmla="*/ 90418 h 135412"/>
                <a:gd name="connsiteX4" fmla="*/ 90991 w 135412"/>
                <a:gd name="connsiteY4" fmla="*/ 136459 h 135412"/>
                <a:gd name="connsiteX5" fmla="*/ 1619 w 135412"/>
                <a:gd name="connsiteY5" fmla="*/ 136459 h 135412"/>
                <a:gd name="connsiteX6" fmla="*/ 1619 w 135412"/>
                <a:gd name="connsiteY6" fmla="*/ 10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619" y="1046"/>
                  </a:moveTo>
                  <a:lnTo>
                    <a:pt x="90991" y="1046"/>
                  </a:lnTo>
                  <a:cubicBezTo>
                    <a:pt x="116419" y="1046"/>
                    <a:pt x="137032" y="21659"/>
                    <a:pt x="137032" y="47086"/>
                  </a:cubicBezTo>
                  <a:lnTo>
                    <a:pt x="137032" y="90418"/>
                  </a:lnTo>
                  <a:cubicBezTo>
                    <a:pt x="137032" y="115846"/>
                    <a:pt x="116419" y="136459"/>
                    <a:pt x="90991" y="136459"/>
                  </a:cubicBezTo>
                  <a:lnTo>
                    <a:pt x="1619" y="136459"/>
                  </a:lnTo>
                  <a:lnTo>
                    <a:pt x="1619" y="10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7094923-926D-4488-87BE-13A312CB9F8E}"/>
                </a:ext>
              </a:extLst>
            </p:cNvPr>
            <p:cNvSpPr/>
            <p:nvPr/>
          </p:nvSpPr>
          <p:spPr>
            <a:xfrm rot="-10800000">
              <a:off x="6797215" y="3563472"/>
              <a:ext cx="135412" cy="135412"/>
            </a:xfrm>
            <a:custGeom>
              <a:avLst/>
              <a:gdLst>
                <a:gd name="connsiteX0" fmla="*/ 1865 w 135412"/>
                <a:gd name="connsiteY0" fmla="*/ 1046 h 135412"/>
                <a:gd name="connsiteX1" fmla="*/ 91237 w 135412"/>
                <a:gd name="connsiteY1" fmla="*/ 1046 h 135412"/>
                <a:gd name="connsiteX2" fmla="*/ 137277 w 135412"/>
                <a:gd name="connsiteY2" fmla="*/ 47086 h 135412"/>
                <a:gd name="connsiteX3" fmla="*/ 137277 w 135412"/>
                <a:gd name="connsiteY3" fmla="*/ 90418 h 135412"/>
                <a:gd name="connsiteX4" fmla="*/ 91237 w 135412"/>
                <a:gd name="connsiteY4" fmla="*/ 136459 h 135412"/>
                <a:gd name="connsiteX5" fmla="*/ 1865 w 135412"/>
                <a:gd name="connsiteY5" fmla="*/ 136459 h 135412"/>
                <a:gd name="connsiteX6" fmla="*/ 1865 w 135412"/>
                <a:gd name="connsiteY6" fmla="*/ 10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865" y="1046"/>
                  </a:moveTo>
                  <a:lnTo>
                    <a:pt x="91237" y="1046"/>
                  </a:lnTo>
                  <a:cubicBezTo>
                    <a:pt x="116664" y="1046"/>
                    <a:pt x="137277" y="21659"/>
                    <a:pt x="137277" y="47086"/>
                  </a:cubicBezTo>
                  <a:lnTo>
                    <a:pt x="137277" y="90418"/>
                  </a:lnTo>
                  <a:cubicBezTo>
                    <a:pt x="137277" y="115846"/>
                    <a:pt x="116664" y="136459"/>
                    <a:pt x="91237" y="136459"/>
                  </a:cubicBezTo>
                  <a:lnTo>
                    <a:pt x="1865" y="136459"/>
                  </a:lnTo>
                  <a:lnTo>
                    <a:pt x="1865" y="10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B7B4F22-35F4-4EE9-9C38-C97EFC957CCF}"/>
                </a:ext>
              </a:extLst>
            </p:cNvPr>
            <p:cNvSpPr/>
            <p:nvPr/>
          </p:nvSpPr>
          <p:spPr>
            <a:xfrm>
              <a:off x="6928565" y="3563472"/>
              <a:ext cx="135412" cy="135412"/>
            </a:xfrm>
            <a:custGeom>
              <a:avLst/>
              <a:gdLst>
                <a:gd name="connsiteX0" fmla="*/ 1946 w 135412"/>
                <a:gd name="connsiteY0" fmla="*/ 1046 h 135412"/>
                <a:gd name="connsiteX1" fmla="*/ 137359 w 135412"/>
                <a:gd name="connsiteY1" fmla="*/ 1046 h 135412"/>
                <a:gd name="connsiteX2" fmla="*/ 137359 w 135412"/>
                <a:gd name="connsiteY2" fmla="*/ 136459 h 135412"/>
                <a:gd name="connsiteX3" fmla="*/ 1946 w 135412"/>
                <a:gd name="connsiteY3" fmla="*/ 1364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1046"/>
                  </a:moveTo>
                  <a:lnTo>
                    <a:pt x="137359" y="1046"/>
                  </a:lnTo>
                  <a:lnTo>
                    <a:pt x="137359" y="136459"/>
                  </a:lnTo>
                  <a:lnTo>
                    <a:pt x="1946" y="1364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C84110A-694A-4F8B-AFC9-26AE128A2DDC}"/>
                </a:ext>
              </a:extLst>
            </p:cNvPr>
            <p:cNvSpPr/>
            <p:nvPr/>
          </p:nvSpPr>
          <p:spPr>
            <a:xfrm rot="-5400000">
              <a:off x="7059915" y="3563472"/>
              <a:ext cx="135412" cy="135412"/>
            </a:xfrm>
            <a:custGeom>
              <a:avLst/>
              <a:gdLst>
                <a:gd name="connsiteX0" fmla="*/ 2028 w 135412"/>
                <a:gd name="connsiteY0" fmla="*/ 1046 h 135412"/>
                <a:gd name="connsiteX1" fmla="*/ 137441 w 135412"/>
                <a:gd name="connsiteY1" fmla="*/ 1046 h 135412"/>
                <a:gd name="connsiteX2" fmla="*/ 137441 w 135412"/>
                <a:gd name="connsiteY2" fmla="*/ 90418 h 135412"/>
                <a:gd name="connsiteX3" fmla="*/ 91401 w 135412"/>
                <a:gd name="connsiteY3" fmla="*/ 136459 h 135412"/>
                <a:gd name="connsiteX4" fmla="*/ 2028 w 135412"/>
                <a:gd name="connsiteY4" fmla="*/ 136459 h 135412"/>
                <a:gd name="connsiteX5" fmla="*/ 2028 w 135412"/>
                <a:gd name="connsiteY5" fmla="*/ 10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028" y="1046"/>
                  </a:moveTo>
                  <a:lnTo>
                    <a:pt x="137441" y="1046"/>
                  </a:lnTo>
                  <a:lnTo>
                    <a:pt x="137441" y="90418"/>
                  </a:lnTo>
                  <a:cubicBezTo>
                    <a:pt x="137441" y="115846"/>
                    <a:pt x="116828" y="136459"/>
                    <a:pt x="91401" y="136459"/>
                  </a:cubicBezTo>
                  <a:lnTo>
                    <a:pt x="2028" y="136459"/>
                  </a:lnTo>
                  <a:lnTo>
                    <a:pt x="2028" y="10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008060B0-2C22-4CC8-8751-DC779D9DD665}"/>
                </a:ext>
              </a:extLst>
            </p:cNvPr>
            <p:cNvSpPr/>
            <p:nvPr/>
          </p:nvSpPr>
          <p:spPr>
            <a:xfrm>
              <a:off x="7285377" y="3657584"/>
              <a:ext cx="41300" cy="41300"/>
            </a:xfrm>
            <a:custGeom>
              <a:avLst/>
              <a:gdLst>
                <a:gd name="connsiteX0" fmla="*/ 2105 w 41300"/>
                <a:gd name="connsiteY0" fmla="*/ 39633 h 41300"/>
                <a:gd name="connsiteX1" fmla="*/ 2105 w 41300"/>
                <a:gd name="connsiteY1" fmla="*/ 42342 h 41300"/>
                <a:gd name="connsiteX2" fmla="*/ 43406 w 41300"/>
                <a:gd name="connsiteY2" fmla="*/ 42342 h 41300"/>
                <a:gd name="connsiteX3" fmla="*/ 43406 w 41300"/>
                <a:gd name="connsiteY3" fmla="*/ 1041 h 41300"/>
                <a:gd name="connsiteX4" fmla="*/ 40697 w 41300"/>
                <a:gd name="connsiteY4" fmla="*/ 1041 h 41300"/>
                <a:gd name="connsiteX5" fmla="*/ 2105 w 41300"/>
                <a:gd name="connsiteY5" fmla="*/ 39633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2105" y="39633"/>
                  </a:moveTo>
                  <a:lnTo>
                    <a:pt x="2105" y="42342"/>
                  </a:lnTo>
                  <a:lnTo>
                    <a:pt x="43406" y="42342"/>
                  </a:lnTo>
                  <a:lnTo>
                    <a:pt x="43406" y="1041"/>
                  </a:lnTo>
                  <a:lnTo>
                    <a:pt x="40697" y="1041"/>
                  </a:lnTo>
                  <a:cubicBezTo>
                    <a:pt x="40697" y="22436"/>
                    <a:pt x="23364" y="39633"/>
                    <a:pt x="2105" y="39633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13B7020C-6341-43EF-94C9-EF86D3B08F62}"/>
                </a:ext>
              </a:extLst>
            </p:cNvPr>
            <p:cNvSpPr/>
            <p:nvPr/>
          </p:nvSpPr>
          <p:spPr>
            <a:xfrm>
              <a:off x="7322616" y="3563472"/>
              <a:ext cx="135412" cy="135412"/>
            </a:xfrm>
            <a:custGeom>
              <a:avLst/>
              <a:gdLst>
                <a:gd name="connsiteX0" fmla="*/ 2192 w 135412"/>
                <a:gd name="connsiteY0" fmla="*/ 1046 h 135412"/>
                <a:gd name="connsiteX1" fmla="*/ 137605 w 135412"/>
                <a:gd name="connsiteY1" fmla="*/ 1046 h 135412"/>
                <a:gd name="connsiteX2" fmla="*/ 137605 w 135412"/>
                <a:gd name="connsiteY2" fmla="*/ 136459 h 135412"/>
                <a:gd name="connsiteX3" fmla="*/ 2192 w 135412"/>
                <a:gd name="connsiteY3" fmla="*/ 1364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1046"/>
                  </a:moveTo>
                  <a:lnTo>
                    <a:pt x="137605" y="1046"/>
                  </a:lnTo>
                  <a:lnTo>
                    <a:pt x="137605" y="136459"/>
                  </a:lnTo>
                  <a:lnTo>
                    <a:pt x="2192" y="1364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F9B2603-2E2D-4069-A080-3DF75ECC3432}"/>
                </a:ext>
              </a:extLst>
            </p:cNvPr>
            <p:cNvSpPr/>
            <p:nvPr/>
          </p:nvSpPr>
          <p:spPr>
            <a:xfrm>
              <a:off x="7585316" y="3563472"/>
              <a:ext cx="135548" cy="135412"/>
            </a:xfrm>
            <a:custGeom>
              <a:avLst/>
              <a:gdLst>
                <a:gd name="connsiteX0" fmla="*/ 2356 w 135548"/>
                <a:gd name="connsiteY0" fmla="*/ 39774 h 135412"/>
                <a:gd name="connsiteX1" fmla="*/ 2356 w 135548"/>
                <a:gd name="connsiteY1" fmla="*/ 97866 h 135412"/>
                <a:gd name="connsiteX2" fmla="*/ 41084 w 135548"/>
                <a:gd name="connsiteY2" fmla="*/ 136459 h 135412"/>
                <a:gd name="connsiteX3" fmla="*/ 99176 w 135548"/>
                <a:gd name="connsiteY3" fmla="*/ 136459 h 135412"/>
                <a:gd name="connsiteX4" fmla="*/ 137904 w 135548"/>
                <a:gd name="connsiteY4" fmla="*/ 97731 h 135412"/>
                <a:gd name="connsiteX5" fmla="*/ 137904 w 135548"/>
                <a:gd name="connsiteY5" fmla="*/ 39774 h 135412"/>
                <a:gd name="connsiteX6" fmla="*/ 99040 w 135548"/>
                <a:gd name="connsiteY6" fmla="*/ 1046 h 135412"/>
                <a:gd name="connsiteX7" fmla="*/ 41084 w 135548"/>
                <a:gd name="connsiteY7" fmla="*/ 1046 h 135412"/>
                <a:gd name="connsiteX8" fmla="*/ 2356 w 135548"/>
                <a:gd name="connsiteY8" fmla="*/ 397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2356" y="39774"/>
                  </a:moveTo>
                  <a:lnTo>
                    <a:pt x="2356" y="97866"/>
                  </a:lnTo>
                  <a:cubicBezTo>
                    <a:pt x="2356" y="119261"/>
                    <a:pt x="19688" y="136459"/>
                    <a:pt x="41084" y="136459"/>
                  </a:cubicBezTo>
                  <a:lnTo>
                    <a:pt x="99176" y="136459"/>
                  </a:lnTo>
                  <a:cubicBezTo>
                    <a:pt x="120706" y="136459"/>
                    <a:pt x="137904" y="119126"/>
                    <a:pt x="137904" y="97731"/>
                  </a:cubicBezTo>
                  <a:lnTo>
                    <a:pt x="137904" y="39774"/>
                  </a:lnTo>
                  <a:cubicBezTo>
                    <a:pt x="137768" y="18244"/>
                    <a:pt x="120435" y="1046"/>
                    <a:pt x="99040" y="1046"/>
                  </a:cubicBezTo>
                  <a:lnTo>
                    <a:pt x="41084" y="1046"/>
                  </a:lnTo>
                  <a:cubicBezTo>
                    <a:pt x="19688" y="1046"/>
                    <a:pt x="2356" y="18379"/>
                    <a:pt x="2356" y="39774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0CA58D83-E6FF-4231-847B-C327582E5597}"/>
                </a:ext>
              </a:extLst>
            </p:cNvPr>
            <p:cNvSpPr/>
            <p:nvPr/>
          </p:nvSpPr>
          <p:spPr>
            <a:xfrm>
              <a:off x="4170210" y="3694823"/>
              <a:ext cx="135412" cy="135412"/>
            </a:xfrm>
            <a:custGeom>
              <a:avLst/>
              <a:gdLst>
                <a:gd name="connsiteX0" fmla="*/ 228 w 135412"/>
                <a:gd name="connsiteY0" fmla="*/ 1128 h 135412"/>
                <a:gd name="connsiteX1" fmla="*/ 135640 w 135412"/>
                <a:gd name="connsiteY1" fmla="*/ 1128 h 135412"/>
                <a:gd name="connsiteX2" fmla="*/ 135640 w 135412"/>
                <a:gd name="connsiteY2" fmla="*/ 136541 h 135412"/>
                <a:gd name="connsiteX3" fmla="*/ 228 w 135412"/>
                <a:gd name="connsiteY3" fmla="*/ 1365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8" y="1128"/>
                  </a:moveTo>
                  <a:lnTo>
                    <a:pt x="135640" y="1128"/>
                  </a:lnTo>
                  <a:lnTo>
                    <a:pt x="135640" y="136541"/>
                  </a:lnTo>
                  <a:lnTo>
                    <a:pt x="228" y="1365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5736B57-D769-4B5D-8245-467FF380131F}"/>
                </a:ext>
              </a:extLst>
            </p:cNvPr>
            <p:cNvSpPr/>
            <p:nvPr/>
          </p:nvSpPr>
          <p:spPr>
            <a:xfrm>
              <a:off x="4527022" y="3788934"/>
              <a:ext cx="41300" cy="41300"/>
            </a:xfrm>
            <a:custGeom>
              <a:avLst/>
              <a:gdLst>
                <a:gd name="connsiteX0" fmla="*/ 386 w 41300"/>
                <a:gd name="connsiteY0" fmla="*/ 39715 h 41300"/>
                <a:gd name="connsiteX1" fmla="*/ 386 w 41300"/>
                <a:gd name="connsiteY1" fmla="*/ 42423 h 41300"/>
                <a:gd name="connsiteX2" fmla="*/ 41687 w 41300"/>
                <a:gd name="connsiteY2" fmla="*/ 42423 h 41300"/>
                <a:gd name="connsiteX3" fmla="*/ 41687 w 41300"/>
                <a:gd name="connsiteY3" fmla="*/ 1123 h 41300"/>
                <a:gd name="connsiteX4" fmla="*/ 38979 w 41300"/>
                <a:gd name="connsiteY4" fmla="*/ 1123 h 41300"/>
                <a:gd name="connsiteX5" fmla="*/ 386 w 41300"/>
                <a:gd name="connsiteY5" fmla="*/ 39715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386" y="39715"/>
                  </a:moveTo>
                  <a:lnTo>
                    <a:pt x="386" y="42423"/>
                  </a:lnTo>
                  <a:lnTo>
                    <a:pt x="41687" y="42423"/>
                  </a:lnTo>
                  <a:lnTo>
                    <a:pt x="41687" y="1123"/>
                  </a:lnTo>
                  <a:lnTo>
                    <a:pt x="38979" y="1123"/>
                  </a:lnTo>
                  <a:cubicBezTo>
                    <a:pt x="38979" y="22518"/>
                    <a:pt x="21646" y="39715"/>
                    <a:pt x="386" y="39715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0183F74A-85CF-49BD-9CA9-1529674757B2}"/>
                </a:ext>
              </a:extLst>
            </p:cNvPr>
            <p:cNvSpPr/>
            <p:nvPr/>
          </p:nvSpPr>
          <p:spPr>
            <a:xfrm rot="-5400000">
              <a:off x="4564261" y="3694823"/>
              <a:ext cx="135412" cy="135412"/>
            </a:xfrm>
            <a:custGeom>
              <a:avLst/>
              <a:gdLst>
                <a:gd name="connsiteX0" fmla="*/ 473 w 135412"/>
                <a:gd name="connsiteY0" fmla="*/ 1128 h 135412"/>
                <a:gd name="connsiteX1" fmla="*/ 89846 w 135412"/>
                <a:gd name="connsiteY1" fmla="*/ 1128 h 135412"/>
                <a:gd name="connsiteX2" fmla="*/ 135886 w 135412"/>
                <a:gd name="connsiteY2" fmla="*/ 47168 h 135412"/>
                <a:gd name="connsiteX3" fmla="*/ 135886 w 135412"/>
                <a:gd name="connsiteY3" fmla="*/ 90500 h 135412"/>
                <a:gd name="connsiteX4" fmla="*/ 89846 w 135412"/>
                <a:gd name="connsiteY4" fmla="*/ 136541 h 135412"/>
                <a:gd name="connsiteX5" fmla="*/ 473 w 135412"/>
                <a:gd name="connsiteY5" fmla="*/ 136541 h 135412"/>
                <a:gd name="connsiteX6" fmla="*/ 473 w 135412"/>
                <a:gd name="connsiteY6" fmla="*/ 11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473" y="1128"/>
                  </a:moveTo>
                  <a:lnTo>
                    <a:pt x="89846" y="1128"/>
                  </a:lnTo>
                  <a:cubicBezTo>
                    <a:pt x="115273" y="1128"/>
                    <a:pt x="135886" y="21741"/>
                    <a:pt x="135886" y="47168"/>
                  </a:cubicBezTo>
                  <a:lnTo>
                    <a:pt x="135886" y="90500"/>
                  </a:lnTo>
                  <a:cubicBezTo>
                    <a:pt x="135886" y="115928"/>
                    <a:pt x="115273" y="136541"/>
                    <a:pt x="89846" y="136541"/>
                  </a:cubicBezTo>
                  <a:lnTo>
                    <a:pt x="473" y="136541"/>
                  </a:lnTo>
                  <a:lnTo>
                    <a:pt x="473" y="11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59456B5-82C2-4392-A673-45EDFFF5F597}"/>
                </a:ext>
              </a:extLst>
            </p:cNvPr>
            <p:cNvSpPr/>
            <p:nvPr/>
          </p:nvSpPr>
          <p:spPr>
            <a:xfrm rot="5400000">
              <a:off x="4826961" y="3694823"/>
              <a:ext cx="135412" cy="135412"/>
            </a:xfrm>
            <a:custGeom>
              <a:avLst/>
              <a:gdLst>
                <a:gd name="connsiteX0" fmla="*/ 637 w 135412"/>
                <a:gd name="connsiteY0" fmla="*/ 1128 h 135412"/>
                <a:gd name="connsiteX1" fmla="*/ 90009 w 135412"/>
                <a:gd name="connsiteY1" fmla="*/ 1128 h 135412"/>
                <a:gd name="connsiteX2" fmla="*/ 136050 w 135412"/>
                <a:gd name="connsiteY2" fmla="*/ 47168 h 135412"/>
                <a:gd name="connsiteX3" fmla="*/ 136050 w 135412"/>
                <a:gd name="connsiteY3" fmla="*/ 90500 h 135412"/>
                <a:gd name="connsiteX4" fmla="*/ 90009 w 135412"/>
                <a:gd name="connsiteY4" fmla="*/ 136541 h 135412"/>
                <a:gd name="connsiteX5" fmla="*/ 637 w 135412"/>
                <a:gd name="connsiteY5" fmla="*/ 136541 h 135412"/>
                <a:gd name="connsiteX6" fmla="*/ 637 w 135412"/>
                <a:gd name="connsiteY6" fmla="*/ 11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637" y="1128"/>
                  </a:moveTo>
                  <a:lnTo>
                    <a:pt x="90009" y="1128"/>
                  </a:lnTo>
                  <a:cubicBezTo>
                    <a:pt x="115437" y="1128"/>
                    <a:pt x="136050" y="21741"/>
                    <a:pt x="136050" y="47168"/>
                  </a:cubicBezTo>
                  <a:lnTo>
                    <a:pt x="136050" y="90500"/>
                  </a:lnTo>
                  <a:cubicBezTo>
                    <a:pt x="136050" y="115928"/>
                    <a:pt x="115437" y="136541"/>
                    <a:pt x="90009" y="136541"/>
                  </a:cubicBezTo>
                  <a:lnTo>
                    <a:pt x="637" y="136541"/>
                  </a:lnTo>
                  <a:lnTo>
                    <a:pt x="637" y="11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9D3D781-966E-467D-9EFF-F7589C8CCDB5}"/>
                </a:ext>
              </a:extLst>
            </p:cNvPr>
            <p:cNvSpPr/>
            <p:nvPr/>
          </p:nvSpPr>
          <p:spPr>
            <a:xfrm>
              <a:off x="5089662" y="3694823"/>
              <a:ext cx="135412" cy="135412"/>
            </a:xfrm>
            <a:custGeom>
              <a:avLst/>
              <a:gdLst>
                <a:gd name="connsiteX0" fmla="*/ 801 w 135412"/>
                <a:gd name="connsiteY0" fmla="*/ 1128 h 135412"/>
                <a:gd name="connsiteX1" fmla="*/ 136213 w 135412"/>
                <a:gd name="connsiteY1" fmla="*/ 1128 h 135412"/>
                <a:gd name="connsiteX2" fmla="*/ 136213 w 135412"/>
                <a:gd name="connsiteY2" fmla="*/ 136541 h 135412"/>
                <a:gd name="connsiteX3" fmla="*/ 801 w 135412"/>
                <a:gd name="connsiteY3" fmla="*/ 1365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801" y="1128"/>
                  </a:moveTo>
                  <a:lnTo>
                    <a:pt x="136213" y="1128"/>
                  </a:lnTo>
                  <a:lnTo>
                    <a:pt x="136213" y="136541"/>
                  </a:lnTo>
                  <a:lnTo>
                    <a:pt x="801" y="1365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37B0C47-5CAC-4F22-A2EE-14CA7F0730CB}"/>
                </a:ext>
              </a:extLst>
            </p:cNvPr>
            <p:cNvSpPr/>
            <p:nvPr/>
          </p:nvSpPr>
          <p:spPr>
            <a:xfrm rot="5400000">
              <a:off x="5352362" y="3694823"/>
              <a:ext cx="135412" cy="135412"/>
            </a:xfrm>
            <a:custGeom>
              <a:avLst/>
              <a:gdLst>
                <a:gd name="connsiteX0" fmla="*/ 964 w 135412"/>
                <a:gd name="connsiteY0" fmla="*/ 1128 h 135412"/>
                <a:gd name="connsiteX1" fmla="*/ 90337 w 135412"/>
                <a:gd name="connsiteY1" fmla="*/ 1128 h 135412"/>
                <a:gd name="connsiteX2" fmla="*/ 136377 w 135412"/>
                <a:gd name="connsiteY2" fmla="*/ 47168 h 135412"/>
                <a:gd name="connsiteX3" fmla="*/ 136377 w 135412"/>
                <a:gd name="connsiteY3" fmla="*/ 90500 h 135412"/>
                <a:gd name="connsiteX4" fmla="*/ 90337 w 135412"/>
                <a:gd name="connsiteY4" fmla="*/ 136541 h 135412"/>
                <a:gd name="connsiteX5" fmla="*/ 964 w 135412"/>
                <a:gd name="connsiteY5" fmla="*/ 136541 h 135412"/>
                <a:gd name="connsiteX6" fmla="*/ 964 w 135412"/>
                <a:gd name="connsiteY6" fmla="*/ 11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964" y="1128"/>
                  </a:moveTo>
                  <a:lnTo>
                    <a:pt x="90337" y="1128"/>
                  </a:lnTo>
                  <a:cubicBezTo>
                    <a:pt x="115764" y="1128"/>
                    <a:pt x="136377" y="21741"/>
                    <a:pt x="136377" y="47168"/>
                  </a:cubicBezTo>
                  <a:lnTo>
                    <a:pt x="136377" y="90500"/>
                  </a:lnTo>
                  <a:cubicBezTo>
                    <a:pt x="136377" y="115928"/>
                    <a:pt x="115764" y="136541"/>
                    <a:pt x="90337" y="136541"/>
                  </a:cubicBezTo>
                  <a:lnTo>
                    <a:pt x="964" y="136541"/>
                  </a:lnTo>
                  <a:lnTo>
                    <a:pt x="964" y="11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C8047D-B960-45A2-9FAF-33ABAFFCD417}"/>
                </a:ext>
              </a:extLst>
            </p:cNvPr>
            <p:cNvSpPr/>
            <p:nvPr/>
          </p:nvSpPr>
          <p:spPr>
            <a:xfrm>
              <a:off x="5615063" y="3694823"/>
              <a:ext cx="135412" cy="135412"/>
            </a:xfrm>
            <a:custGeom>
              <a:avLst/>
              <a:gdLst>
                <a:gd name="connsiteX0" fmla="*/ 1128 w 135412"/>
                <a:gd name="connsiteY0" fmla="*/ 1128 h 135412"/>
                <a:gd name="connsiteX1" fmla="*/ 136541 w 135412"/>
                <a:gd name="connsiteY1" fmla="*/ 1128 h 135412"/>
                <a:gd name="connsiteX2" fmla="*/ 136541 w 135412"/>
                <a:gd name="connsiteY2" fmla="*/ 136541 h 135412"/>
                <a:gd name="connsiteX3" fmla="*/ 1128 w 135412"/>
                <a:gd name="connsiteY3" fmla="*/ 1365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128" y="1128"/>
                  </a:moveTo>
                  <a:lnTo>
                    <a:pt x="136541" y="1128"/>
                  </a:lnTo>
                  <a:lnTo>
                    <a:pt x="136541" y="136541"/>
                  </a:lnTo>
                  <a:lnTo>
                    <a:pt x="1128" y="1365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EAC75106-FCF8-46D1-AFAD-00C4A52A2A49}"/>
                </a:ext>
              </a:extLst>
            </p:cNvPr>
            <p:cNvSpPr/>
            <p:nvPr/>
          </p:nvSpPr>
          <p:spPr>
            <a:xfrm>
              <a:off x="5746413" y="3694823"/>
              <a:ext cx="135412" cy="135412"/>
            </a:xfrm>
            <a:custGeom>
              <a:avLst/>
              <a:gdLst>
                <a:gd name="connsiteX0" fmla="*/ 1210 w 135412"/>
                <a:gd name="connsiteY0" fmla="*/ 1128 h 135412"/>
                <a:gd name="connsiteX1" fmla="*/ 136622 w 135412"/>
                <a:gd name="connsiteY1" fmla="*/ 1128 h 135412"/>
                <a:gd name="connsiteX2" fmla="*/ 136622 w 135412"/>
                <a:gd name="connsiteY2" fmla="*/ 136541 h 135412"/>
                <a:gd name="connsiteX3" fmla="*/ 1210 w 135412"/>
                <a:gd name="connsiteY3" fmla="*/ 1365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1128"/>
                  </a:moveTo>
                  <a:lnTo>
                    <a:pt x="136622" y="1128"/>
                  </a:lnTo>
                  <a:lnTo>
                    <a:pt x="136622" y="136541"/>
                  </a:lnTo>
                  <a:lnTo>
                    <a:pt x="1210" y="1365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36430136-ED1A-4274-B3BE-8B49599A64A7}"/>
                </a:ext>
              </a:extLst>
            </p:cNvPr>
            <p:cNvSpPr/>
            <p:nvPr/>
          </p:nvSpPr>
          <p:spPr>
            <a:xfrm rot="5400000">
              <a:off x="6140464" y="3694823"/>
              <a:ext cx="135412" cy="135412"/>
            </a:xfrm>
            <a:custGeom>
              <a:avLst/>
              <a:gdLst>
                <a:gd name="connsiteX0" fmla="*/ 1455 w 135412"/>
                <a:gd name="connsiteY0" fmla="*/ 1128 h 135412"/>
                <a:gd name="connsiteX1" fmla="*/ 90828 w 135412"/>
                <a:gd name="connsiteY1" fmla="*/ 1128 h 135412"/>
                <a:gd name="connsiteX2" fmla="*/ 136868 w 135412"/>
                <a:gd name="connsiteY2" fmla="*/ 47168 h 135412"/>
                <a:gd name="connsiteX3" fmla="*/ 136868 w 135412"/>
                <a:gd name="connsiteY3" fmla="*/ 90500 h 135412"/>
                <a:gd name="connsiteX4" fmla="*/ 90828 w 135412"/>
                <a:gd name="connsiteY4" fmla="*/ 136541 h 135412"/>
                <a:gd name="connsiteX5" fmla="*/ 1455 w 135412"/>
                <a:gd name="connsiteY5" fmla="*/ 136541 h 135412"/>
                <a:gd name="connsiteX6" fmla="*/ 1455 w 135412"/>
                <a:gd name="connsiteY6" fmla="*/ 11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455" y="1128"/>
                  </a:moveTo>
                  <a:lnTo>
                    <a:pt x="90828" y="1128"/>
                  </a:lnTo>
                  <a:cubicBezTo>
                    <a:pt x="116255" y="1128"/>
                    <a:pt x="136868" y="21741"/>
                    <a:pt x="136868" y="47168"/>
                  </a:cubicBezTo>
                  <a:lnTo>
                    <a:pt x="136868" y="90500"/>
                  </a:lnTo>
                  <a:cubicBezTo>
                    <a:pt x="136868" y="115928"/>
                    <a:pt x="116255" y="136541"/>
                    <a:pt x="90828" y="136541"/>
                  </a:cubicBezTo>
                  <a:lnTo>
                    <a:pt x="1455" y="136541"/>
                  </a:lnTo>
                  <a:lnTo>
                    <a:pt x="1455" y="11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E87F373E-B68A-4B58-BA9B-284431620FD4}"/>
                </a:ext>
              </a:extLst>
            </p:cNvPr>
            <p:cNvSpPr/>
            <p:nvPr/>
          </p:nvSpPr>
          <p:spPr>
            <a:xfrm rot="5400000">
              <a:off x="6403164" y="3694823"/>
              <a:ext cx="135412" cy="135412"/>
            </a:xfrm>
            <a:custGeom>
              <a:avLst/>
              <a:gdLst>
                <a:gd name="connsiteX0" fmla="*/ 1619 w 135412"/>
                <a:gd name="connsiteY0" fmla="*/ 1128 h 135412"/>
                <a:gd name="connsiteX1" fmla="*/ 90991 w 135412"/>
                <a:gd name="connsiteY1" fmla="*/ 1128 h 135412"/>
                <a:gd name="connsiteX2" fmla="*/ 137032 w 135412"/>
                <a:gd name="connsiteY2" fmla="*/ 47168 h 135412"/>
                <a:gd name="connsiteX3" fmla="*/ 137032 w 135412"/>
                <a:gd name="connsiteY3" fmla="*/ 90500 h 135412"/>
                <a:gd name="connsiteX4" fmla="*/ 90991 w 135412"/>
                <a:gd name="connsiteY4" fmla="*/ 136541 h 135412"/>
                <a:gd name="connsiteX5" fmla="*/ 1619 w 135412"/>
                <a:gd name="connsiteY5" fmla="*/ 136541 h 135412"/>
                <a:gd name="connsiteX6" fmla="*/ 1619 w 135412"/>
                <a:gd name="connsiteY6" fmla="*/ 11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619" y="1128"/>
                  </a:moveTo>
                  <a:lnTo>
                    <a:pt x="90991" y="1128"/>
                  </a:lnTo>
                  <a:cubicBezTo>
                    <a:pt x="116419" y="1128"/>
                    <a:pt x="137032" y="21741"/>
                    <a:pt x="137032" y="47168"/>
                  </a:cubicBezTo>
                  <a:lnTo>
                    <a:pt x="137032" y="90500"/>
                  </a:lnTo>
                  <a:cubicBezTo>
                    <a:pt x="137032" y="115928"/>
                    <a:pt x="116419" y="136541"/>
                    <a:pt x="90991" y="136541"/>
                  </a:cubicBezTo>
                  <a:lnTo>
                    <a:pt x="1619" y="136541"/>
                  </a:lnTo>
                  <a:lnTo>
                    <a:pt x="1619" y="11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58628ABD-249D-4F77-875B-A9AD15898910}"/>
                </a:ext>
              </a:extLst>
            </p:cNvPr>
            <p:cNvSpPr/>
            <p:nvPr/>
          </p:nvSpPr>
          <p:spPr>
            <a:xfrm>
              <a:off x="6928565" y="3694823"/>
              <a:ext cx="135412" cy="135412"/>
            </a:xfrm>
            <a:custGeom>
              <a:avLst/>
              <a:gdLst>
                <a:gd name="connsiteX0" fmla="*/ 1946 w 135412"/>
                <a:gd name="connsiteY0" fmla="*/ 1128 h 135412"/>
                <a:gd name="connsiteX1" fmla="*/ 137359 w 135412"/>
                <a:gd name="connsiteY1" fmla="*/ 1128 h 135412"/>
                <a:gd name="connsiteX2" fmla="*/ 137359 w 135412"/>
                <a:gd name="connsiteY2" fmla="*/ 136541 h 135412"/>
                <a:gd name="connsiteX3" fmla="*/ 1946 w 135412"/>
                <a:gd name="connsiteY3" fmla="*/ 1365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1128"/>
                  </a:moveTo>
                  <a:lnTo>
                    <a:pt x="137359" y="1128"/>
                  </a:lnTo>
                  <a:lnTo>
                    <a:pt x="137359" y="136541"/>
                  </a:lnTo>
                  <a:lnTo>
                    <a:pt x="1946" y="1365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AF9E6A-CF0D-46B1-BB0D-B0446991DD3E}"/>
                </a:ext>
              </a:extLst>
            </p:cNvPr>
            <p:cNvSpPr/>
            <p:nvPr/>
          </p:nvSpPr>
          <p:spPr>
            <a:xfrm>
              <a:off x="7059915" y="3694823"/>
              <a:ext cx="135412" cy="135412"/>
            </a:xfrm>
            <a:custGeom>
              <a:avLst/>
              <a:gdLst>
                <a:gd name="connsiteX0" fmla="*/ 2028 w 135412"/>
                <a:gd name="connsiteY0" fmla="*/ 1128 h 135412"/>
                <a:gd name="connsiteX1" fmla="*/ 137441 w 135412"/>
                <a:gd name="connsiteY1" fmla="*/ 1128 h 135412"/>
                <a:gd name="connsiteX2" fmla="*/ 137441 w 135412"/>
                <a:gd name="connsiteY2" fmla="*/ 136541 h 135412"/>
                <a:gd name="connsiteX3" fmla="*/ 2028 w 135412"/>
                <a:gd name="connsiteY3" fmla="*/ 1365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028" y="1128"/>
                  </a:moveTo>
                  <a:lnTo>
                    <a:pt x="137441" y="1128"/>
                  </a:lnTo>
                  <a:lnTo>
                    <a:pt x="137441" y="136541"/>
                  </a:lnTo>
                  <a:lnTo>
                    <a:pt x="2028" y="1365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68B454E-0B22-4D06-8F24-DD45456C12AB}"/>
                </a:ext>
              </a:extLst>
            </p:cNvPr>
            <p:cNvSpPr/>
            <p:nvPr/>
          </p:nvSpPr>
          <p:spPr>
            <a:xfrm>
              <a:off x="7191265" y="3694823"/>
              <a:ext cx="135412" cy="135412"/>
            </a:xfrm>
            <a:custGeom>
              <a:avLst/>
              <a:gdLst>
                <a:gd name="connsiteX0" fmla="*/ 2110 w 135412"/>
                <a:gd name="connsiteY0" fmla="*/ 1128 h 135412"/>
                <a:gd name="connsiteX1" fmla="*/ 137523 w 135412"/>
                <a:gd name="connsiteY1" fmla="*/ 1128 h 135412"/>
                <a:gd name="connsiteX2" fmla="*/ 137523 w 135412"/>
                <a:gd name="connsiteY2" fmla="*/ 136541 h 135412"/>
                <a:gd name="connsiteX3" fmla="*/ 2110 w 135412"/>
                <a:gd name="connsiteY3" fmla="*/ 1365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10" y="1128"/>
                  </a:moveTo>
                  <a:lnTo>
                    <a:pt x="137523" y="1128"/>
                  </a:lnTo>
                  <a:lnTo>
                    <a:pt x="137523" y="136541"/>
                  </a:lnTo>
                  <a:lnTo>
                    <a:pt x="2110" y="1365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A9068F6-E637-4B20-B9C7-10AAD932308E}"/>
                </a:ext>
              </a:extLst>
            </p:cNvPr>
            <p:cNvSpPr/>
            <p:nvPr/>
          </p:nvSpPr>
          <p:spPr>
            <a:xfrm>
              <a:off x="7322616" y="3694823"/>
              <a:ext cx="135412" cy="135412"/>
            </a:xfrm>
            <a:custGeom>
              <a:avLst/>
              <a:gdLst>
                <a:gd name="connsiteX0" fmla="*/ 2192 w 135412"/>
                <a:gd name="connsiteY0" fmla="*/ 1128 h 135412"/>
                <a:gd name="connsiteX1" fmla="*/ 137605 w 135412"/>
                <a:gd name="connsiteY1" fmla="*/ 1128 h 135412"/>
                <a:gd name="connsiteX2" fmla="*/ 137605 w 135412"/>
                <a:gd name="connsiteY2" fmla="*/ 136541 h 135412"/>
                <a:gd name="connsiteX3" fmla="*/ 2192 w 135412"/>
                <a:gd name="connsiteY3" fmla="*/ 1365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1128"/>
                  </a:moveTo>
                  <a:lnTo>
                    <a:pt x="137605" y="1128"/>
                  </a:lnTo>
                  <a:lnTo>
                    <a:pt x="137605" y="136541"/>
                  </a:lnTo>
                  <a:lnTo>
                    <a:pt x="2192" y="1365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F83EFED-3FE0-43C9-AC9D-3D82A7652C2D}"/>
                </a:ext>
              </a:extLst>
            </p:cNvPr>
            <p:cNvSpPr/>
            <p:nvPr/>
          </p:nvSpPr>
          <p:spPr>
            <a:xfrm rot="-5400000">
              <a:off x="7453966" y="3694823"/>
              <a:ext cx="135412" cy="135412"/>
            </a:xfrm>
            <a:custGeom>
              <a:avLst/>
              <a:gdLst>
                <a:gd name="connsiteX0" fmla="*/ 2274 w 135412"/>
                <a:gd name="connsiteY0" fmla="*/ 1128 h 135412"/>
                <a:gd name="connsiteX1" fmla="*/ 137686 w 135412"/>
                <a:gd name="connsiteY1" fmla="*/ 1128 h 135412"/>
                <a:gd name="connsiteX2" fmla="*/ 137686 w 135412"/>
                <a:gd name="connsiteY2" fmla="*/ 90500 h 135412"/>
                <a:gd name="connsiteX3" fmla="*/ 91646 w 135412"/>
                <a:gd name="connsiteY3" fmla="*/ 136541 h 135412"/>
                <a:gd name="connsiteX4" fmla="*/ 2274 w 135412"/>
                <a:gd name="connsiteY4" fmla="*/ 136541 h 135412"/>
                <a:gd name="connsiteX5" fmla="*/ 2274 w 135412"/>
                <a:gd name="connsiteY5" fmla="*/ 11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274" y="1128"/>
                  </a:moveTo>
                  <a:lnTo>
                    <a:pt x="137686" y="1128"/>
                  </a:lnTo>
                  <a:lnTo>
                    <a:pt x="137686" y="90500"/>
                  </a:lnTo>
                  <a:cubicBezTo>
                    <a:pt x="137686" y="115928"/>
                    <a:pt x="117073" y="136541"/>
                    <a:pt x="91646" y="136541"/>
                  </a:cubicBezTo>
                  <a:lnTo>
                    <a:pt x="2274" y="136541"/>
                  </a:lnTo>
                  <a:lnTo>
                    <a:pt x="2274" y="11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2533B-F604-46AA-8078-EDA491159EEF}"/>
                </a:ext>
              </a:extLst>
            </p:cNvPr>
            <p:cNvSpPr/>
            <p:nvPr/>
          </p:nvSpPr>
          <p:spPr>
            <a:xfrm>
              <a:off x="7679428" y="3788934"/>
              <a:ext cx="41300" cy="41300"/>
            </a:xfrm>
            <a:custGeom>
              <a:avLst/>
              <a:gdLst>
                <a:gd name="connsiteX0" fmla="*/ 2350 w 41300"/>
                <a:gd name="connsiteY0" fmla="*/ 39715 h 41300"/>
                <a:gd name="connsiteX1" fmla="*/ 2350 w 41300"/>
                <a:gd name="connsiteY1" fmla="*/ 42423 h 41300"/>
                <a:gd name="connsiteX2" fmla="*/ 43651 w 41300"/>
                <a:gd name="connsiteY2" fmla="*/ 42423 h 41300"/>
                <a:gd name="connsiteX3" fmla="*/ 43651 w 41300"/>
                <a:gd name="connsiteY3" fmla="*/ 1123 h 41300"/>
                <a:gd name="connsiteX4" fmla="*/ 40943 w 41300"/>
                <a:gd name="connsiteY4" fmla="*/ 1123 h 41300"/>
                <a:gd name="connsiteX5" fmla="*/ 2350 w 41300"/>
                <a:gd name="connsiteY5" fmla="*/ 39715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2350" y="39715"/>
                  </a:moveTo>
                  <a:lnTo>
                    <a:pt x="2350" y="42423"/>
                  </a:lnTo>
                  <a:lnTo>
                    <a:pt x="43651" y="42423"/>
                  </a:lnTo>
                  <a:lnTo>
                    <a:pt x="43651" y="1123"/>
                  </a:lnTo>
                  <a:lnTo>
                    <a:pt x="40943" y="1123"/>
                  </a:lnTo>
                  <a:cubicBezTo>
                    <a:pt x="40943" y="22518"/>
                    <a:pt x="23610" y="39715"/>
                    <a:pt x="2350" y="39715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CA2A67F-4D03-4507-8FFD-D044BD8C4439}"/>
                </a:ext>
              </a:extLst>
            </p:cNvPr>
            <p:cNvSpPr/>
            <p:nvPr/>
          </p:nvSpPr>
          <p:spPr>
            <a:xfrm rot="-5400000">
              <a:off x="7716666" y="3694823"/>
              <a:ext cx="135412" cy="135412"/>
            </a:xfrm>
            <a:custGeom>
              <a:avLst/>
              <a:gdLst>
                <a:gd name="connsiteX0" fmla="*/ 2437 w 135412"/>
                <a:gd name="connsiteY0" fmla="*/ 1128 h 135412"/>
                <a:gd name="connsiteX1" fmla="*/ 91810 w 135412"/>
                <a:gd name="connsiteY1" fmla="*/ 1128 h 135412"/>
                <a:gd name="connsiteX2" fmla="*/ 137850 w 135412"/>
                <a:gd name="connsiteY2" fmla="*/ 47168 h 135412"/>
                <a:gd name="connsiteX3" fmla="*/ 137850 w 135412"/>
                <a:gd name="connsiteY3" fmla="*/ 90500 h 135412"/>
                <a:gd name="connsiteX4" fmla="*/ 91810 w 135412"/>
                <a:gd name="connsiteY4" fmla="*/ 136541 h 135412"/>
                <a:gd name="connsiteX5" fmla="*/ 2437 w 135412"/>
                <a:gd name="connsiteY5" fmla="*/ 136541 h 135412"/>
                <a:gd name="connsiteX6" fmla="*/ 2437 w 135412"/>
                <a:gd name="connsiteY6" fmla="*/ 11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437" y="1128"/>
                  </a:moveTo>
                  <a:lnTo>
                    <a:pt x="91810" y="1128"/>
                  </a:lnTo>
                  <a:cubicBezTo>
                    <a:pt x="117237" y="1128"/>
                    <a:pt x="137850" y="21741"/>
                    <a:pt x="137850" y="47168"/>
                  </a:cubicBezTo>
                  <a:lnTo>
                    <a:pt x="137850" y="90500"/>
                  </a:lnTo>
                  <a:cubicBezTo>
                    <a:pt x="137850" y="115928"/>
                    <a:pt x="117237" y="136541"/>
                    <a:pt x="91810" y="136541"/>
                  </a:cubicBezTo>
                  <a:lnTo>
                    <a:pt x="2437" y="136541"/>
                  </a:lnTo>
                  <a:lnTo>
                    <a:pt x="2437" y="11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B7AE1E9-E057-4D61-9B91-26E3B7C9BA43}"/>
                </a:ext>
              </a:extLst>
            </p:cNvPr>
            <p:cNvSpPr/>
            <p:nvPr/>
          </p:nvSpPr>
          <p:spPr>
            <a:xfrm rot="5400000">
              <a:off x="4170210" y="3826173"/>
              <a:ext cx="135412" cy="135412"/>
            </a:xfrm>
            <a:custGeom>
              <a:avLst/>
              <a:gdLst>
                <a:gd name="connsiteX0" fmla="*/ 228 w 135412"/>
                <a:gd name="connsiteY0" fmla="*/ 1210 h 135412"/>
                <a:gd name="connsiteX1" fmla="*/ 135640 w 135412"/>
                <a:gd name="connsiteY1" fmla="*/ 1210 h 135412"/>
                <a:gd name="connsiteX2" fmla="*/ 135640 w 135412"/>
                <a:gd name="connsiteY2" fmla="*/ 90582 h 135412"/>
                <a:gd name="connsiteX3" fmla="*/ 89600 w 135412"/>
                <a:gd name="connsiteY3" fmla="*/ 136622 h 135412"/>
                <a:gd name="connsiteX4" fmla="*/ 228 w 135412"/>
                <a:gd name="connsiteY4" fmla="*/ 136622 h 135412"/>
                <a:gd name="connsiteX5" fmla="*/ 228 w 135412"/>
                <a:gd name="connsiteY5" fmla="*/ 12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28" y="1210"/>
                  </a:moveTo>
                  <a:lnTo>
                    <a:pt x="135640" y="1210"/>
                  </a:lnTo>
                  <a:lnTo>
                    <a:pt x="135640" y="90582"/>
                  </a:lnTo>
                  <a:cubicBezTo>
                    <a:pt x="135640" y="116010"/>
                    <a:pt x="115027" y="136622"/>
                    <a:pt x="89600" y="136622"/>
                  </a:cubicBezTo>
                  <a:lnTo>
                    <a:pt x="228" y="136622"/>
                  </a:lnTo>
                  <a:lnTo>
                    <a:pt x="228" y="12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CA22373-7DA9-417F-A61A-4837D77A5C4C}"/>
                </a:ext>
              </a:extLst>
            </p:cNvPr>
            <p:cNvSpPr/>
            <p:nvPr/>
          </p:nvSpPr>
          <p:spPr>
            <a:xfrm>
              <a:off x="4301560" y="3826173"/>
              <a:ext cx="135412" cy="135412"/>
            </a:xfrm>
            <a:custGeom>
              <a:avLst/>
              <a:gdLst>
                <a:gd name="connsiteX0" fmla="*/ 310 w 135412"/>
                <a:gd name="connsiteY0" fmla="*/ 1210 h 135412"/>
                <a:gd name="connsiteX1" fmla="*/ 135722 w 135412"/>
                <a:gd name="connsiteY1" fmla="*/ 1210 h 135412"/>
                <a:gd name="connsiteX2" fmla="*/ 135722 w 135412"/>
                <a:gd name="connsiteY2" fmla="*/ 136622 h 135412"/>
                <a:gd name="connsiteX3" fmla="*/ 310 w 135412"/>
                <a:gd name="connsiteY3" fmla="*/ 1366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310" y="1210"/>
                  </a:moveTo>
                  <a:lnTo>
                    <a:pt x="135722" y="1210"/>
                  </a:lnTo>
                  <a:lnTo>
                    <a:pt x="135722" y="136622"/>
                  </a:lnTo>
                  <a:lnTo>
                    <a:pt x="310" y="1366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095CCC6A-165A-46F9-AFC8-23C7874D5497}"/>
                </a:ext>
              </a:extLst>
            </p:cNvPr>
            <p:cNvSpPr/>
            <p:nvPr/>
          </p:nvSpPr>
          <p:spPr>
            <a:xfrm>
              <a:off x="4432910" y="3826173"/>
              <a:ext cx="135412" cy="135412"/>
            </a:xfrm>
            <a:custGeom>
              <a:avLst/>
              <a:gdLst>
                <a:gd name="connsiteX0" fmla="*/ 391 w 135412"/>
                <a:gd name="connsiteY0" fmla="*/ 1210 h 135412"/>
                <a:gd name="connsiteX1" fmla="*/ 135804 w 135412"/>
                <a:gd name="connsiteY1" fmla="*/ 1210 h 135412"/>
                <a:gd name="connsiteX2" fmla="*/ 135804 w 135412"/>
                <a:gd name="connsiteY2" fmla="*/ 136622 h 135412"/>
                <a:gd name="connsiteX3" fmla="*/ 391 w 135412"/>
                <a:gd name="connsiteY3" fmla="*/ 1366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391" y="1210"/>
                  </a:moveTo>
                  <a:lnTo>
                    <a:pt x="135804" y="1210"/>
                  </a:lnTo>
                  <a:lnTo>
                    <a:pt x="135804" y="136622"/>
                  </a:lnTo>
                  <a:lnTo>
                    <a:pt x="391" y="1366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AC5577D6-70D8-48B7-BF0C-B10D096D33DB}"/>
                </a:ext>
              </a:extLst>
            </p:cNvPr>
            <p:cNvSpPr/>
            <p:nvPr/>
          </p:nvSpPr>
          <p:spPr>
            <a:xfrm>
              <a:off x="4564261" y="3826173"/>
              <a:ext cx="135412" cy="135412"/>
            </a:xfrm>
            <a:custGeom>
              <a:avLst/>
              <a:gdLst>
                <a:gd name="connsiteX0" fmla="*/ 473 w 135412"/>
                <a:gd name="connsiteY0" fmla="*/ 1210 h 135412"/>
                <a:gd name="connsiteX1" fmla="*/ 135886 w 135412"/>
                <a:gd name="connsiteY1" fmla="*/ 1210 h 135412"/>
                <a:gd name="connsiteX2" fmla="*/ 135886 w 135412"/>
                <a:gd name="connsiteY2" fmla="*/ 136622 h 135412"/>
                <a:gd name="connsiteX3" fmla="*/ 473 w 135412"/>
                <a:gd name="connsiteY3" fmla="*/ 1366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473" y="1210"/>
                  </a:moveTo>
                  <a:lnTo>
                    <a:pt x="135886" y="1210"/>
                  </a:lnTo>
                  <a:lnTo>
                    <a:pt x="135886" y="136622"/>
                  </a:lnTo>
                  <a:lnTo>
                    <a:pt x="473" y="1366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B10272EC-DD8D-45AC-96F4-428DCC4ED4BD}"/>
                </a:ext>
              </a:extLst>
            </p:cNvPr>
            <p:cNvSpPr/>
            <p:nvPr/>
          </p:nvSpPr>
          <p:spPr>
            <a:xfrm rot="-5400000">
              <a:off x="4695611" y="3826173"/>
              <a:ext cx="135412" cy="135412"/>
            </a:xfrm>
            <a:custGeom>
              <a:avLst/>
              <a:gdLst>
                <a:gd name="connsiteX0" fmla="*/ 555 w 135412"/>
                <a:gd name="connsiteY0" fmla="*/ 1210 h 135412"/>
                <a:gd name="connsiteX1" fmla="*/ 135968 w 135412"/>
                <a:gd name="connsiteY1" fmla="*/ 1210 h 135412"/>
                <a:gd name="connsiteX2" fmla="*/ 135968 w 135412"/>
                <a:gd name="connsiteY2" fmla="*/ 90582 h 135412"/>
                <a:gd name="connsiteX3" fmla="*/ 89927 w 135412"/>
                <a:gd name="connsiteY3" fmla="*/ 136622 h 135412"/>
                <a:gd name="connsiteX4" fmla="*/ 555 w 135412"/>
                <a:gd name="connsiteY4" fmla="*/ 136622 h 135412"/>
                <a:gd name="connsiteX5" fmla="*/ 555 w 135412"/>
                <a:gd name="connsiteY5" fmla="*/ 12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555" y="1210"/>
                  </a:moveTo>
                  <a:lnTo>
                    <a:pt x="135968" y="1210"/>
                  </a:lnTo>
                  <a:lnTo>
                    <a:pt x="135968" y="90582"/>
                  </a:lnTo>
                  <a:cubicBezTo>
                    <a:pt x="135968" y="116010"/>
                    <a:pt x="115355" y="136622"/>
                    <a:pt x="89927" y="136622"/>
                  </a:cubicBezTo>
                  <a:lnTo>
                    <a:pt x="555" y="136622"/>
                  </a:lnTo>
                  <a:lnTo>
                    <a:pt x="555" y="12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27340E84-2018-44E4-A6E8-CC2358FE8483}"/>
                </a:ext>
              </a:extLst>
            </p:cNvPr>
            <p:cNvSpPr/>
            <p:nvPr/>
          </p:nvSpPr>
          <p:spPr>
            <a:xfrm rot="-10800000">
              <a:off x="4958311" y="3826173"/>
              <a:ext cx="135412" cy="135412"/>
            </a:xfrm>
            <a:custGeom>
              <a:avLst/>
              <a:gdLst>
                <a:gd name="connsiteX0" fmla="*/ 719 w 135412"/>
                <a:gd name="connsiteY0" fmla="*/ 1210 h 135412"/>
                <a:gd name="connsiteX1" fmla="*/ 90091 w 135412"/>
                <a:gd name="connsiteY1" fmla="*/ 1210 h 135412"/>
                <a:gd name="connsiteX2" fmla="*/ 136131 w 135412"/>
                <a:gd name="connsiteY2" fmla="*/ 47250 h 135412"/>
                <a:gd name="connsiteX3" fmla="*/ 136131 w 135412"/>
                <a:gd name="connsiteY3" fmla="*/ 90582 h 135412"/>
                <a:gd name="connsiteX4" fmla="*/ 90091 w 135412"/>
                <a:gd name="connsiteY4" fmla="*/ 136622 h 135412"/>
                <a:gd name="connsiteX5" fmla="*/ 719 w 135412"/>
                <a:gd name="connsiteY5" fmla="*/ 136622 h 135412"/>
                <a:gd name="connsiteX6" fmla="*/ 719 w 135412"/>
                <a:gd name="connsiteY6" fmla="*/ 12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719" y="1210"/>
                  </a:moveTo>
                  <a:lnTo>
                    <a:pt x="90091" y="1210"/>
                  </a:lnTo>
                  <a:cubicBezTo>
                    <a:pt x="115518" y="1210"/>
                    <a:pt x="136131" y="21823"/>
                    <a:pt x="136131" y="47250"/>
                  </a:cubicBezTo>
                  <a:lnTo>
                    <a:pt x="136131" y="90582"/>
                  </a:lnTo>
                  <a:cubicBezTo>
                    <a:pt x="136131" y="116010"/>
                    <a:pt x="115518" y="136622"/>
                    <a:pt x="90091" y="136622"/>
                  </a:cubicBezTo>
                  <a:lnTo>
                    <a:pt x="719" y="136622"/>
                  </a:lnTo>
                  <a:lnTo>
                    <a:pt x="719" y="12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DC717CD6-7FAF-4395-B4B4-60F4AB0FF326}"/>
                </a:ext>
              </a:extLst>
            </p:cNvPr>
            <p:cNvSpPr/>
            <p:nvPr/>
          </p:nvSpPr>
          <p:spPr>
            <a:xfrm>
              <a:off x="5089662" y="3826173"/>
              <a:ext cx="135412" cy="135412"/>
            </a:xfrm>
            <a:custGeom>
              <a:avLst/>
              <a:gdLst>
                <a:gd name="connsiteX0" fmla="*/ 801 w 135412"/>
                <a:gd name="connsiteY0" fmla="*/ 1210 h 135412"/>
                <a:gd name="connsiteX1" fmla="*/ 136213 w 135412"/>
                <a:gd name="connsiteY1" fmla="*/ 1210 h 135412"/>
                <a:gd name="connsiteX2" fmla="*/ 136213 w 135412"/>
                <a:gd name="connsiteY2" fmla="*/ 90582 h 135412"/>
                <a:gd name="connsiteX3" fmla="*/ 90173 w 135412"/>
                <a:gd name="connsiteY3" fmla="*/ 136622 h 135412"/>
                <a:gd name="connsiteX4" fmla="*/ 801 w 135412"/>
                <a:gd name="connsiteY4" fmla="*/ 136622 h 135412"/>
                <a:gd name="connsiteX5" fmla="*/ 801 w 135412"/>
                <a:gd name="connsiteY5" fmla="*/ 12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801" y="1210"/>
                  </a:moveTo>
                  <a:lnTo>
                    <a:pt x="136213" y="1210"/>
                  </a:lnTo>
                  <a:lnTo>
                    <a:pt x="136213" y="90582"/>
                  </a:lnTo>
                  <a:cubicBezTo>
                    <a:pt x="136213" y="116010"/>
                    <a:pt x="115600" y="136622"/>
                    <a:pt x="90173" y="136622"/>
                  </a:cubicBezTo>
                  <a:lnTo>
                    <a:pt x="801" y="136622"/>
                  </a:lnTo>
                  <a:lnTo>
                    <a:pt x="801" y="12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C7193B77-6B8B-4210-93E7-462BD3DEE25D}"/>
                </a:ext>
              </a:extLst>
            </p:cNvPr>
            <p:cNvSpPr/>
            <p:nvPr/>
          </p:nvSpPr>
          <p:spPr>
            <a:xfrm rot="-10800000">
              <a:off x="5483712" y="3826173"/>
              <a:ext cx="135412" cy="135412"/>
            </a:xfrm>
            <a:custGeom>
              <a:avLst/>
              <a:gdLst>
                <a:gd name="connsiteX0" fmla="*/ 1046 w 135412"/>
                <a:gd name="connsiteY0" fmla="*/ 1210 h 135412"/>
                <a:gd name="connsiteX1" fmla="*/ 90418 w 135412"/>
                <a:gd name="connsiteY1" fmla="*/ 1210 h 135412"/>
                <a:gd name="connsiteX2" fmla="*/ 136459 w 135412"/>
                <a:gd name="connsiteY2" fmla="*/ 47250 h 135412"/>
                <a:gd name="connsiteX3" fmla="*/ 136459 w 135412"/>
                <a:gd name="connsiteY3" fmla="*/ 90582 h 135412"/>
                <a:gd name="connsiteX4" fmla="*/ 90418 w 135412"/>
                <a:gd name="connsiteY4" fmla="*/ 136622 h 135412"/>
                <a:gd name="connsiteX5" fmla="*/ 1046 w 135412"/>
                <a:gd name="connsiteY5" fmla="*/ 136622 h 135412"/>
                <a:gd name="connsiteX6" fmla="*/ 1046 w 135412"/>
                <a:gd name="connsiteY6" fmla="*/ 12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046" y="1210"/>
                  </a:moveTo>
                  <a:lnTo>
                    <a:pt x="90418" y="1210"/>
                  </a:lnTo>
                  <a:cubicBezTo>
                    <a:pt x="115846" y="1210"/>
                    <a:pt x="136459" y="21823"/>
                    <a:pt x="136459" y="47250"/>
                  </a:cubicBezTo>
                  <a:lnTo>
                    <a:pt x="136459" y="90582"/>
                  </a:lnTo>
                  <a:cubicBezTo>
                    <a:pt x="136459" y="116010"/>
                    <a:pt x="115846" y="136622"/>
                    <a:pt x="90418" y="136622"/>
                  </a:cubicBezTo>
                  <a:lnTo>
                    <a:pt x="1046" y="136622"/>
                  </a:lnTo>
                  <a:lnTo>
                    <a:pt x="1046" y="12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3456CB22-601F-47DA-9B5C-C03C4BFE55CC}"/>
                </a:ext>
              </a:extLst>
            </p:cNvPr>
            <p:cNvSpPr/>
            <p:nvPr/>
          </p:nvSpPr>
          <p:spPr>
            <a:xfrm>
              <a:off x="5615063" y="3826173"/>
              <a:ext cx="135412" cy="135412"/>
            </a:xfrm>
            <a:custGeom>
              <a:avLst/>
              <a:gdLst>
                <a:gd name="connsiteX0" fmla="*/ 1128 w 135412"/>
                <a:gd name="connsiteY0" fmla="*/ 1210 h 135412"/>
                <a:gd name="connsiteX1" fmla="*/ 136541 w 135412"/>
                <a:gd name="connsiteY1" fmla="*/ 1210 h 135412"/>
                <a:gd name="connsiteX2" fmla="*/ 136541 w 135412"/>
                <a:gd name="connsiteY2" fmla="*/ 136622 h 135412"/>
                <a:gd name="connsiteX3" fmla="*/ 1128 w 135412"/>
                <a:gd name="connsiteY3" fmla="*/ 1366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128" y="1210"/>
                  </a:moveTo>
                  <a:lnTo>
                    <a:pt x="136541" y="1210"/>
                  </a:lnTo>
                  <a:lnTo>
                    <a:pt x="136541" y="136622"/>
                  </a:lnTo>
                  <a:lnTo>
                    <a:pt x="1128" y="1366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89611AA-38FC-4203-A96E-1E76C3890CBB}"/>
                </a:ext>
              </a:extLst>
            </p:cNvPr>
            <p:cNvSpPr/>
            <p:nvPr/>
          </p:nvSpPr>
          <p:spPr>
            <a:xfrm>
              <a:off x="5746413" y="3826173"/>
              <a:ext cx="135412" cy="135412"/>
            </a:xfrm>
            <a:custGeom>
              <a:avLst/>
              <a:gdLst>
                <a:gd name="connsiteX0" fmla="*/ 1210 w 135412"/>
                <a:gd name="connsiteY0" fmla="*/ 1210 h 135412"/>
                <a:gd name="connsiteX1" fmla="*/ 136622 w 135412"/>
                <a:gd name="connsiteY1" fmla="*/ 1210 h 135412"/>
                <a:gd name="connsiteX2" fmla="*/ 136622 w 135412"/>
                <a:gd name="connsiteY2" fmla="*/ 136622 h 135412"/>
                <a:gd name="connsiteX3" fmla="*/ 1210 w 135412"/>
                <a:gd name="connsiteY3" fmla="*/ 1366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1210"/>
                  </a:moveTo>
                  <a:lnTo>
                    <a:pt x="136622" y="1210"/>
                  </a:lnTo>
                  <a:lnTo>
                    <a:pt x="136622" y="136622"/>
                  </a:lnTo>
                  <a:lnTo>
                    <a:pt x="1210" y="1366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D7E81304-F64F-4907-A65D-A2180AFB20B9}"/>
                </a:ext>
              </a:extLst>
            </p:cNvPr>
            <p:cNvSpPr/>
            <p:nvPr/>
          </p:nvSpPr>
          <p:spPr>
            <a:xfrm rot="-5400000">
              <a:off x="5877763" y="3826173"/>
              <a:ext cx="135412" cy="135412"/>
            </a:xfrm>
            <a:custGeom>
              <a:avLst/>
              <a:gdLst>
                <a:gd name="connsiteX0" fmla="*/ 1292 w 135412"/>
                <a:gd name="connsiteY0" fmla="*/ 1210 h 135412"/>
                <a:gd name="connsiteX1" fmla="*/ 136704 w 135412"/>
                <a:gd name="connsiteY1" fmla="*/ 1210 h 135412"/>
                <a:gd name="connsiteX2" fmla="*/ 136704 w 135412"/>
                <a:gd name="connsiteY2" fmla="*/ 90582 h 135412"/>
                <a:gd name="connsiteX3" fmla="*/ 90664 w 135412"/>
                <a:gd name="connsiteY3" fmla="*/ 136622 h 135412"/>
                <a:gd name="connsiteX4" fmla="*/ 1292 w 135412"/>
                <a:gd name="connsiteY4" fmla="*/ 136622 h 135412"/>
                <a:gd name="connsiteX5" fmla="*/ 1292 w 135412"/>
                <a:gd name="connsiteY5" fmla="*/ 12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292" y="1210"/>
                  </a:moveTo>
                  <a:lnTo>
                    <a:pt x="136704" y="1210"/>
                  </a:lnTo>
                  <a:lnTo>
                    <a:pt x="136704" y="90582"/>
                  </a:lnTo>
                  <a:cubicBezTo>
                    <a:pt x="136704" y="116010"/>
                    <a:pt x="116091" y="136622"/>
                    <a:pt x="90664" y="136622"/>
                  </a:cubicBezTo>
                  <a:lnTo>
                    <a:pt x="1292" y="136622"/>
                  </a:lnTo>
                  <a:lnTo>
                    <a:pt x="1292" y="12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59E45FC-3078-4BBD-A5A8-8D3812DDBD70}"/>
                </a:ext>
              </a:extLst>
            </p:cNvPr>
            <p:cNvSpPr/>
            <p:nvPr/>
          </p:nvSpPr>
          <p:spPr>
            <a:xfrm>
              <a:off x="6271814" y="3826173"/>
              <a:ext cx="135548" cy="135412"/>
            </a:xfrm>
            <a:custGeom>
              <a:avLst/>
              <a:gdLst>
                <a:gd name="connsiteX0" fmla="*/ 1537 w 135548"/>
                <a:gd name="connsiteY0" fmla="*/ 39938 h 135412"/>
                <a:gd name="connsiteX1" fmla="*/ 1537 w 135548"/>
                <a:gd name="connsiteY1" fmla="*/ 98030 h 135412"/>
                <a:gd name="connsiteX2" fmla="*/ 40265 w 135548"/>
                <a:gd name="connsiteY2" fmla="*/ 136622 h 135412"/>
                <a:gd name="connsiteX3" fmla="*/ 98357 w 135548"/>
                <a:gd name="connsiteY3" fmla="*/ 136622 h 135412"/>
                <a:gd name="connsiteX4" fmla="*/ 137085 w 135548"/>
                <a:gd name="connsiteY4" fmla="*/ 97894 h 135412"/>
                <a:gd name="connsiteX5" fmla="*/ 137085 w 135548"/>
                <a:gd name="connsiteY5" fmla="*/ 39938 h 135412"/>
                <a:gd name="connsiteX6" fmla="*/ 98222 w 135548"/>
                <a:gd name="connsiteY6" fmla="*/ 1210 h 135412"/>
                <a:gd name="connsiteX7" fmla="*/ 40265 w 135548"/>
                <a:gd name="connsiteY7" fmla="*/ 1210 h 135412"/>
                <a:gd name="connsiteX8" fmla="*/ 1537 w 135548"/>
                <a:gd name="connsiteY8" fmla="*/ 3993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537" y="39938"/>
                  </a:moveTo>
                  <a:lnTo>
                    <a:pt x="1537" y="98030"/>
                  </a:lnTo>
                  <a:cubicBezTo>
                    <a:pt x="1537" y="119425"/>
                    <a:pt x="18870" y="136622"/>
                    <a:pt x="40265" y="136622"/>
                  </a:cubicBezTo>
                  <a:lnTo>
                    <a:pt x="98357" y="136622"/>
                  </a:lnTo>
                  <a:cubicBezTo>
                    <a:pt x="119888" y="136622"/>
                    <a:pt x="137085" y="119290"/>
                    <a:pt x="137085" y="97894"/>
                  </a:cubicBezTo>
                  <a:lnTo>
                    <a:pt x="137085" y="39938"/>
                  </a:lnTo>
                  <a:cubicBezTo>
                    <a:pt x="136950" y="18407"/>
                    <a:pt x="119617" y="1210"/>
                    <a:pt x="98222" y="1210"/>
                  </a:cubicBezTo>
                  <a:lnTo>
                    <a:pt x="40265" y="1210"/>
                  </a:lnTo>
                  <a:cubicBezTo>
                    <a:pt x="18870" y="1210"/>
                    <a:pt x="1537" y="18543"/>
                    <a:pt x="1537" y="39938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F595CB7E-A79E-4960-958C-A8750DD419A3}"/>
                </a:ext>
              </a:extLst>
            </p:cNvPr>
            <p:cNvSpPr/>
            <p:nvPr/>
          </p:nvSpPr>
          <p:spPr>
            <a:xfrm>
              <a:off x="6497276" y="3920285"/>
              <a:ext cx="41300" cy="41300"/>
            </a:xfrm>
            <a:custGeom>
              <a:avLst/>
              <a:gdLst>
                <a:gd name="connsiteX0" fmla="*/ 1614 w 41300"/>
                <a:gd name="connsiteY0" fmla="*/ 39797 h 41300"/>
                <a:gd name="connsiteX1" fmla="*/ 1614 w 41300"/>
                <a:gd name="connsiteY1" fmla="*/ 42505 h 41300"/>
                <a:gd name="connsiteX2" fmla="*/ 42914 w 41300"/>
                <a:gd name="connsiteY2" fmla="*/ 42505 h 41300"/>
                <a:gd name="connsiteX3" fmla="*/ 42914 w 41300"/>
                <a:gd name="connsiteY3" fmla="*/ 1204 h 41300"/>
                <a:gd name="connsiteX4" fmla="*/ 40206 w 41300"/>
                <a:gd name="connsiteY4" fmla="*/ 1204 h 41300"/>
                <a:gd name="connsiteX5" fmla="*/ 1614 w 41300"/>
                <a:gd name="connsiteY5" fmla="*/ 39797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614" y="39797"/>
                  </a:moveTo>
                  <a:lnTo>
                    <a:pt x="1614" y="42505"/>
                  </a:lnTo>
                  <a:lnTo>
                    <a:pt x="42914" y="42505"/>
                  </a:lnTo>
                  <a:lnTo>
                    <a:pt x="42914" y="1204"/>
                  </a:lnTo>
                  <a:lnTo>
                    <a:pt x="40206" y="1204"/>
                  </a:lnTo>
                  <a:cubicBezTo>
                    <a:pt x="40206" y="22600"/>
                    <a:pt x="22873" y="39797"/>
                    <a:pt x="1614" y="3979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FA036A94-9ADE-47A5-853C-404070C422C5}"/>
                </a:ext>
              </a:extLst>
            </p:cNvPr>
            <p:cNvSpPr/>
            <p:nvPr/>
          </p:nvSpPr>
          <p:spPr>
            <a:xfrm rot="-5400000">
              <a:off x="6534514" y="3826173"/>
              <a:ext cx="135412" cy="135412"/>
            </a:xfrm>
            <a:custGeom>
              <a:avLst/>
              <a:gdLst>
                <a:gd name="connsiteX0" fmla="*/ 1701 w 135412"/>
                <a:gd name="connsiteY0" fmla="*/ 1210 h 135412"/>
                <a:gd name="connsiteX1" fmla="*/ 91073 w 135412"/>
                <a:gd name="connsiteY1" fmla="*/ 1210 h 135412"/>
                <a:gd name="connsiteX2" fmla="*/ 137114 w 135412"/>
                <a:gd name="connsiteY2" fmla="*/ 47250 h 135412"/>
                <a:gd name="connsiteX3" fmla="*/ 137114 w 135412"/>
                <a:gd name="connsiteY3" fmla="*/ 90582 h 135412"/>
                <a:gd name="connsiteX4" fmla="*/ 91073 w 135412"/>
                <a:gd name="connsiteY4" fmla="*/ 136622 h 135412"/>
                <a:gd name="connsiteX5" fmla="*/ 1701 w 135412"/>
                <a:gd name="connsiteY5" fmla="*/ 136622 h 135412"/>
                <a:gd name="connsiteX6" fmla="*/ 1701 w 135412"/>
                <a:gd name="connsiteY6" fmla="*/ 12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701" y="1210"/>
                  </a:moveTo>
                  <a:lnTo>
                    <a:pt x="91073" y="1210"/>
                  </a:lnTo>
                  <a:cubicBezTo>
                    <a:pt x="116501" y="1210"/>
                    <a:pt x="137114" y="21823"/>
                    <a:pt x="137114" y="47250"/>
                  </a:cubicBezTo>
                  <a:lnTo>
                    <a:pt x="137114" y="90582"/>
                  </a:lnTo>
                  <a:cubicBezTo>
                    <a:pt x="137114" y="116010"/>
                    <a:pt x="116501" y="136622"/>
                    <a:pt x="91073" y="136622"/>
                  </a:cubicBezTo>
                  <a:lnTo>
                    <a:pt x="1701" y="136622"/>
                  </a:lnTo>
                  <a:lnTo>
                    <a:pt x="1701" y="12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36C92314-D400-4326-AF5B-CB861404959D}"/>
                </a:ext>
              </a:extLst>
            </p:cNvPr>
            <p:cNvSpPr/>
            <p:nvPr/>
          </p:nvSpPr>
          <p:spPr>
            <a:xfrm>
              <a:off x="6891327" y="3920285"/>
              <a:ext cx="41300" cy="41300"/>
            </a:xfrm>
            <a:custGeom>
              <a:avLst/>
              <a:gdLst>
                <a:gd name="connsiteX0" fmla="*/ 1859 w 41300"/>
                <a:gd name="connsiteY0" fmla="*/ 39797 h 41300"/>
                <a:gd name="connsiteX1" fmla="*/ 1859 w 41300"/>
                <a:gd name="connsiteY1" fmla="*/ 42505 h 41300"/>
                <a:gd name="connsiteX2" fmla="*/ 43160 w 41300"/>
                <a:gd name="connsiteY2" fmla="*/ 42505 h 41300"/>
                <a:gd name="connsiteX3" fmla="*/ 43160 w 41300"/>
                <a:gd name="connsiteY3" fmla="*/ 1204 h 41300"/>
                <a:gd name="connsiteX4" fmla="*/ 40452 w 41300"/>
                <a:gd name="connsiteY4" fmla="*/ 1204 h 41300"/>
                <a:gd name="connsiteX5" fmla="*/ 1859 w 41300"/>
                <a:gd name="connsiteY5" fmla="*/ 39797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859" y="39797"/>
                  </a:moveTo>
                  <a:lnTo>
                    <a:pt x="1859" y="42505"/>
                  </a:lnTo>
                  <a:lnTo>
                    <a:pt x="43160" y="42505"/>
                  </a:lnTo>
                  <a:lnTo>
                    <a:pt x="43160" y="1204"/>
                  </a:lnTo>
                  <a:lnTo>
                    <a:pt x="40452" y="1204"/>
                  </a:lnTo>
                  <a:cubicBezTo>
                    <a:pt x="40452" y="22600"/>
                    <a:pt x="23119" y="39797"/>
                    <a:pt x="1859" y="3979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12F4312-A0BD-40B1-B12B-73958C4DD3CB}"/>
                </a:ext>
              </a:extLst>
            </p:cNvPr>
            <p:cNvSpPr/>
            <p:nvPr/>
          </p:nvSpPr>
          <p:spPr>
            <a:xfrm>
              <a:off x="6928565" y="3826173"/>
              <a:ext cx="135412" cy="135412"/>
            </a:xfrm>
            <a:custGeom>
              <a:avLst/>
              <a:gdLst>
                <a:gd name="connsiteX0" fmla="*/ 1946 w 135412"/>
                <a:gd name="connsiteY0" fmla="*/ 1210 h 135412"/>
                <a:gd name="connsiteX1" fmla="*/ 137359 w 135412"/>
                <a:gd name="connsiteY1" fmla="*/ 1210 h 135412"/>
                <a:gd name="connsiteX2" fmla="*/ 137359 w 135412"/>
                <a:gd name="connsiteY2" fmla="*/ 136622 h 135412"/>
                <a:gd name="connsiteX3" fmla="*/ 1946 w 135412"/>
                <a:gd name="connsiteY3" fmla="*/ 1366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1210"/>
                  </a:moveTo>
                  <a:lnTo>
                    <a:pt x="137359" y="1210"/>
                  </a:lnTo>
                  <a:lnTo>
                    <a:pt x="137359" y="136622"/>
                  </a:lnTo>
                  <a:lnTo>
                    <a:pt x="1946" y="1366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9AC518B-EE3A-4391-92A1-3EB531C880EF}"/>
                </a:ext>
              </a:extLst>
            </p:cNvPr>
            <p:cNvSpPr/>
            <p:nvPr/>
          </p:nvSpPr>
          <p:spPr>
            <a:xfrm rot="5400000">
              <a:off x="7191265" y="3826173"/>
              <a:ext cx="135412" cy="135412"/>
            </a:xfrm>
            <a:custGeom>
              <a:avLst/>
              <a:gdLst>
                <a:gd name="connsiteX0" fmla="*/ 2110 w 135412"/>
                <a:gd name="connsiteY0" fmla="*/ 1210 h 135412"/>
                <a:gd name="connsiteX1" fmla="*/ 91482 w 135412"/>
                <a:gd name="connsiteY1" fmla="*/ 1210 h 135412"/>
                <a:gd name="connsiteX2" fmla="*/ 137523 w 135412"/>
                <a:gd name="connsiteY2" fmla="*/ 47250 h 135412"/>
                <a:gd name="connsiteX3" fmla="*/ 137523 w 135412"/>
                <a:gd name="connsiteY3" fmla="*/ 90582 h 135412"/>
                <a:gd name="connsiteX4" fmla="*/ 91482 w 135412"/>
                <a:gd name="connsiteY4" fmla="*/ 136622 h 135412"/>
                <a:gd name="connsiteX5" fmla="*/ 2110 w 135412"/>
                <a:gd name="connsiteY5" fmla="*/ 136622 h 135412"/>
                <a:gd name="connsiteX6" fmla="*/ 2110 w 135412"/>
                <a:gd name="connsiteY6" fmla="*/ 12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110" y="1210"/>
                  </a:moveTo>
                  <a:lnTo>
                    <a:pt x="91482" y="1210"/>
                  </a:lnTo>
                  <a:cubicBezTo>
                    <a:pt x="116910" y="1210"/>
                    <a:pt x="137523" y="21823"/>
                    <a:pt x="137523" y="47250"/>
                  </a:cubicBezTo>
                  <a:lnTo>
                    <a:pt x="137523" y="90582"/>
                  </a:lnTo>
                  <a:cubicBezTo>
                    <a:pt x="137523" y="116010"/>
                    <a:pt x="116910" y="136622"/>
                    <a:pt x="91482" y="136622"/>
                  </a:cubicBezTo>
                  <a:lnTo>
                    <a:pt x="2110" y="136622"/>
                  </a:lnTo>
                  <a:lnTo>
                    <a:pt x="2110" y="12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364EFCE-92B5-4DB7-B536-09A136020409}"/>
                </a:ext>
              </a:extLst>
            </p:cNvPr>
            <p:cNvSpPr/>
            <p:nvPr/>
          </p:nvSpPr>
          <p:spPr>
            <a:xfrm>
              <a:off x="7453966" y="3826173"/>
              <a:ext cx="135412" cy="135412"/>
            </a:xfrm>
            <a:custGeom>
              <a:avLst/>
              <a:gdLst>
                <a:gd name="connsiteX0" fmla="*/ 2274 w 135412"/>
                <a:gd name="connsiteY0" fmla="*/ 1210 h 135412"/>
                <a:gd name="connsiteX1" fmla="*/ 137686 w 135412"/>
                <a:gd name="connsiteY1" fmla="*/ 1210 h 135412"/>
                <a:gd name="connsiteX2" fmla="*/ 137686 w 135412"/>
                <a:gd name="connsiteY2" fmla="*/ 136622 h 135412"/>
                <a:gd name="connsiteX3" fmla="*/ 2274 w 135412"/>
                <a:gd name="connsiteY3" fmla="*/ 1366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74" y="1210"/>
                  </a:moveTo>
                  <a:lnTo>
                    <a:pt x="137686" y="1210"/>
                  </a:lnTo>
                  <a:lnTo>
                    <a:pt x="137686" y="136622"/>
                  </a:lnTo>
                  <a:lnTo>
                    <a:pt x="2274" y="1366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70701EC9-D255-4216-B3DA-2AF376ACC7A5}"/>
                </a:ext>
              </a:extLst>
            </p:cNvPr>
            <p:cNvSpPr/>
            <p:nvPr/>
          </p:nvSpPr>
          <p:spPr>
            <a:xfrm>
              <a:off x="7585316" y="3826173"/>
              <a:ext cx="135412" cy="135412"/>
            </a:xfrm>
            <a:custGeom>
              <a:avLst/>
              <a:gdLst>
                <a:gd name="connsiteX0" fmla="*/ 2356 w 135412"/>
                <a:gd name="connsiteY0" fmla="*/ 1210 h 135412"/>
                <a:gd name="connsiteX1" fmla="*/ 137768 w 135412"/>
                <a:gd name="connsiteY1" fmla="*/ 1210 h 135412"/>
                <a:gd name="connsiteX2" fmla="*/ 137768 w 135412"/>
                <a:gd name="connsiteY2" fmla="*/ 136622 h 135412"/>
                <a:gd name="connsiteX3" fmla="*/ 2356 w 135412"/>
                <a:gd name="connsiteY3" fmla="*/ 1366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356" y="1210"/>
                  </a:moveTo>
                  <a:lnTo>
                    <a:pt x="137768" y="1210"/>
                  </a:lnTo>
                  <a:lnTo>
                    <a:pt x="137768" y="136622"/>
                  </a:lnTo>
                  <a:lnTo>
                    <a:pt x="2356" y="1366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804BD16-20DB-4996-848A-91B2FE31C8A5}"/>
                </a:ext>
              </a:extLst>
            </p:cNvPr>
            <p:cNvSpPr/>
            <p:nvPr/>
          </p:nvSpPr>
          <p:spPr>
            <a:xfrm>
              <a:off x="7716666" y="3826173"/>
              <a:ext cx="135412" cy="135412"/>
            </a:xfrm>
            <a:custGeom>
              <a:avLst/>
              <a:gdLst>
                <a:gd name="connsiteX0" fmla="*/ 2437 w 135412"/>
                <a:gd name="connsiteY0" fmla="*/ 1210 h 135412"/>
                <a:gd name="connsiteX1" fmla="*/ 137850 w 135412"/>
                <a:gd name="connsiteY1" fmla="*/ 1210 h 135412"/>
                <a:gd name="connsiteX2" fmla="*/ 137850 w 135412"/>
                <a:gd name="connsiteY2" fmla="*/ 136622 h 135412"/>
                <a:gd name="connsiteX3" fmla="*/ 2437 w 135412"/>
                <a:gd name="connsiteY3" fmla="*/ 13662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437" y="1210"/>
                  </a:moveTo>
                  <a:lnTo>
                    <a:pt x="137850" y="1210"/>
                  </a:lnTo>
                  <a:lnTo>
                    <a:pt x="137850" y="136622"/>
                  </a:lnTo>
                  <a:lnTo>
                    <a:pt x="2437" y="13662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A2BF6504-CEFD-43CD-8EA3-915326722F46}"/>
                </a:ext>
              </a:extLst>
            </p:cNvPr>
            <p:cNvSpPr/>
            <p:nvPr/>
          </p:nvSpPr>
          <p:spPr>
            <a:xfrm rot="-5400000">
              <a:off x="7848017" y="3826173"/>
              <a:ext cx="135412" cy="135412"/>
            </a:xfrm>
            <a:custGeom>
              <a:avLst/>
              <a:gdLst>
                <a:gd name="connsiteX0" fmla="*/ 2519 w 135412"/>
                <a:gd name="connsiteY0" fmla="*/ 1210 h 135412"/>
                <a:gd name="connsiteX1" fmla="*/ 137932 w 135412"/>
                <a:gd name="connsiteY1" fmla="*/ 1210 h 135412"/>
                <a:gd name="connsiteX2" fmla="*/ 137932 w 135412"/>
                <a:gd name="connsiteY2" fmla="*/ 90582 h 135412"/>
                <a:gd name="connsiteX3" fmla="*/ 91892 w 135412"/>
                <a:gd name="connsiteY3" fmla="*/ 136622 h 135412"/>
                <a:gd name="connsiteX4" fmla="*/ 2519 w 135412"/>
                <a:gd name="connsiteY4" fmla="*/ 136622 h 135412"/>
                <a:gd name="connsiteX5" fmla="*/ 2519 w 135412"/>
                <a:gd name="connsiteY5" fmla="*/ 12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519" y="1210"/>
                  </a:moveTo>
                  <a:lnTo>
                    <a:pt x="137932" y="1210"/>
                  </a:lnTo>
                  <a:lnTo>
                    <a:pt x="137932" y="90582"/>
                  </a:lnTo>
                  <a:cubicBezTo>
                    <a:pt x="137932" y="116010"/>
                    <a:pt x="117319" y="136622"/>
                    <a:pt x="91892" y="136622"/>
                  </a:cubicBezTo>
                  <a:lnTo>
                    <a:pt x="2519" y="136622"/>
                  </a:lnTo>
                  <a:lnTo>
                    <a:pt x="2519" y="12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DE37C17-67EA-4859-A57F-D7FF578C6FD6}"/>
                </a:ext>
              </a:extLst>
            </p:cNvPr>
            <p:cNvSpPr/>
            <p:nvPr/>
          </p:nvSpPr>
          <p:spPr>
            <a:xfrm rot="5400000">
              <a:off x="4301560" y="3957523"/>
              <a:ext cx="135412" cy="135412"/>
            </a:xfrm>
            <a:custGeom>
              <a:avLst/>
              <a:gdLst>
                <a:gd name="connsiteX0" fmla="*/ 310 w 135412"/>
                <a:gd name="connsiteY0" fmla="*/ 1292 h 135412"/>
                <a:gd name="connsiteX1" fmla="*/ 89682 w 135412"/>
                <a:gd name="connsiteY1" fmla="*/ 1292 h 135412"/>
                <a:gd name="connsiteX2" fmla="*/ 135722 w 135412"/>
                <a:gd name="connsiteY2" fmla="*/ 47332 h 135412"/>
                <a:gd name="connsiteX3" fmla="*/ 135722 w 135412"/>
                <a:gd name="connsiteY3" fmla="*/ 90664 h 135412"/>
                <a:gd name="connsiteX4" fmla="*/ 89682 w 135412"/>
                <a:gd name="connsiteY4" fmla="*/ 136704 h 135412"/>
                <a:gd name="connsiteX5" fmla="*/ 310 w 135412"/>
                <a:gd name="connsiteY5" fmla="*/ 136704 h 135412"/>
                <a:gd name="connsiteX6" fmla="*/ 310 w 135412"/>
                <a:gd name="connsiteY6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310" y="1292"/>
                  </a:moveTo>
                  <a:lnTo>
                    <a:pt x="89682" y="1292"/>
                  </a:lnTo>
                  <a:cubicBezTo>
                    <a:pt x="115109" y="1292"/>
                    <a:pt x="135722" y="21905"/>
                    <a:pt x="135722" y="47332"/>
                  </a:cubicBezTo>
                  <a:lnTo>
                    <a:pt x="135722" y="90664"/>
                  </a:lnTo>
                  <a:cubicBezTo>
                    <a:pt x="135722" y="116091"/>
                    <a:pt x="115109" y="136704"/>
                    <a:pt x="89682" y="136704"/>
                  </a:cubicBezTo>
                  <a:lnTo>
                    <a:pt x="310" y="136704"/>
                  </a:lnTo>
                  <a:lnTo>
                    <a:pt x="310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82827D5-9688-40CB-9B1E-A62798D95050}"/>
                </a:ext>
              </a:extLst>
            </p:cNvPr>
            <p:cNvSpPr/>
            <p:nvPr/>
          </p:nvSpPr>
          <p:spPr>
            <a:xfrm rot="5400000">
              <a:off x="4564261" y="3957523"/>
              <a:ext cx="135412" cy="135412"/>
            </a:xfrm>
            <a:custGeom>
              <a:avLst/>
              <a:gdLst>
                <a:gd name="connsiteX0" fmla="*/ 473 w 135412"/>
                <a:gd name="connsiteY0" fmla="*/ 1292 h 135412"/>
                <a:gd name="connsiteX1" fmla="*/ 89846 w 135412"/>
                <a:gd name="connsiteY1" fmla="*/ 1292 h 135412"/>
                <a:gd name="connsiteX2" fmla="*/ 135886 w 135412"/>
                <a:gd name="connsiteY2" fmla="*/ 47332 h 135412"/>
                <a:gd name="connsiteX3" fmla="*/ 135886 w 135412"/>
                <a:gd name="connsiteY3" fmla="*/ 90664 h 135412"/>
                <a:gd name="connsiteX4" fmla="*/ 89846 w 135412"/>
                <a:gd name="connsiteY4" fmla="*/ 136704 h 135412"/>
                <a:gd name="connsiteX5" fmla="*/ 473 w 135412"/>
                <a:gd name="connsiteY5" fmla="*/ 136704 h 135412"/>
                <a:gd name="connsiteX6" fmla="*/ 473 w 135412"/>
                <a:gd name="connsiteY6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473" y="1292"/>
                  </a:moveTo>
                  <a:lnTo>
                    <a:pt x="89846" y="1292"/>
                  </a:lnTo>
                  <a:cubicBezTo>
                    <a:pt x="115273" y="1292"/>
                    <a:pt x="135886" y="21905"/>
                    <a:pt x="135886" y="47332"/>
                  </a:cubicBezTo>
                  <a:lnTo>
                    <a:pt x="135886" y="90664"/>
                  </a:lnTo>
                  <a:cubicBezTo>
                    <a:pt x="135886" y="116091"/>
                    <a:pt x="115273" y="136704"/>
                    <a:pt x="89846" y="136704"/>
                  </a:cubicBezTo>
                  <a:lnTo>
                    <a:pt x="473" y="136704"/>
                  </a:lnTo>
                  <a:lnTo>
                    <a:pt x="473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2AD3060-13B8-4A81-9C6E-750D79E57E7E}"/>
                </a:ext>
              </a:extLst>
            </p:cNvPr>
            <p:cNvSpPr/>
            <p:nvPr/>
          </p:nvSpPr>
          <p:spPr>
            <a:xfrm>
              <a:off x="5315124" y="4051635"/>
              <a:ext cx="41300" cy="41300"/>
            </a:xfrm>
            <a:custGeom>
              <a:avLst/>
              <a:gdLst>
                <a:gd name="connsiteX0" fmla="*/ 877 w 41300"/>
                <a:gd name="connsiteY0" fmla="*/ 39879 h 41300"/>
                <a:gd name="connsiteX1" fmla="*/ 877 w 41300"/>
                <a:gd name="connsiteY1" fmla="*/ 42587 h 41300"/>
                <a:gd name="connsiteX2" fmla="*/ 42178 w 41300"/>
                <a:gd name="connsiteY2" fmla="*/ 42587 h 41300"/>
                <a:gd name="connsiteX3" fmla="*/ 42178 w 41300"/>
                <a:gd name="connsiteY3" fmla="*/ 1286 h 41300"/>
                <a:gd name="connsiteX4" fmla="*/ 39470 w 41300"/>
                <a:gd name="connsiteY4" fmla="*/ 1286 h 41300"/>
                <a:gd name="connsiteX5" fmla="*/ 877 w 41300"/>
                <a:gd name="connsiteY5" fmla="*/ 39879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877" y="39879"/>
                  </a:moveTo>
                  <a:lnTo>
                    <a:pt x="877" y="42587"/>
                  </a:lnTo>
                  <a:lnTo>
                    <a:pt x="42178" y="42587"/>
                  </a:lnTo>
                  <a:lnTo>
                    <a:pt x="42178" y="1286"/>
                  </a:lnTo>
                  <a:lnTo>
                    <a:pt x="39470" y="1286"/>
                  </a:lnTo>
                  <a:cubicBezTo>
                    <a:pt x="39470" y="22681"/>
                    <a:pt x="22137" y="39879"/>
                    <a:pt x="877" y="39879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51307ED9-D12B-4718-AD0F-9499099E2C15}"/>
                </a:ext>
              </a:extLst>
            </p:cNvPr>
            <p:cNvSpPr/>
            <p:nvPr/>
          </p:nvSpPr>
          <p:spPr>
            <a:xfrm rot="-5400000">
              <a:off x="5352362" y="3957523"/>
              <a:ext cx="135412" cy="135412"/>
            </a:xfrm>
            <a:custGeom>
              <a:avLst/>
              <a:gdLst>
                <a:gd name="connsiteX0" fmla="*/ 964 w 135412"/>
                <a:gd name="connsiteY0" fmla="*/ 1292 h 135412"/>
                <a:gd name="connsiteX1" fmla="*/ 90337 w 135412"/>
                <a:gd name="connsiteY1" fmla="*/ 1292 h 135412"/>
                <a:gd name="connsiteX2" fmla="*/ 136377 w 135412"/>
                <a:gd name="connsiteY2" fmla="*/ 47332 h 135412"/>
                <a:gd name="connsiteX3" fmla="*/ 136377 w 135412"/>
                <a:gd name="connsiteY3" fmla="*/ 90664 h 135412"/>
                <a:gd name="connsiteX4" fmla="*/ 90337 w 135412"/>
                <a:gd name="connsiteY4" fmla="*/ 136704 h 135412"/>
                <a:gd name="connsiteX5" fmla="*/ 964 w 135412"/>
                <a:gd name="connsiteY5" fmla="*/ 136704 h 135412"/>
                <a:gd name="connsiteX6" fmla="*/ 964 w 135412"/>
                <a:gd name="connsiteY6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964" y="1292"/>
                  </a:moveTo>
                  <a:lnTo>
                    <a:pt x="90337" y="1292"/>
                  </a:lnTo>
                  <a:cubicBezTo>
                    <a:pt x="115764" y="1292"/>
                    <a:pt x="136377" y="21905"/>
                    <a:pt x="136377" y="47332"/>
                  </a:cubicBezTo>
                  <a:lnTo>
                    <a:pt x="136377" y="90664"/>
                  </a:lnTo>
                  <a:cubicBezTo>
                    <a:pt x="136377" y="116091"/>
                    <a:pt x="115764" y="136704"/>
                    <a:pt x="90337" y="136704"/>
                  </a:cubicBezTo>
                  <a:lnTo>
                    <a:pt x="964" y="136704"/>
                  </a:lnTo>
                  <a:lnTo>
                    <a:pt x="964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BF5C7CA-07A9-48B7-BC61-5B83A51706AE}"/>
                </a:ext>
              </a:extLst>
            </p:cNvPr>
            <p:cNvSpPr/>
            <p:nvPr/>
          </p:nvSpPr>
          <p:spPr>
            <a:xfrm rot="5400000">
              <a:off x="5746413" y="3957523"/>
              <a:ext cx="135412" cy="135412"/>
            </a:xfrm>
            <a:custGeom>
              <a:avLst/>
              <a:gdLst>
                <a:gd name="connsiteX0" fmla="*/ 1210 w 135412"/>
                <a:gd name="connsiteY0" fmla="*/ 1292 h 135412"/>
                <a:gd name="connsiteX1" fmla="*/ 136622 w 135412"/>
                <a:gd name="connsiteY1" fmla="*/ 1292 h 135412"/>
                <a:gd name="connsiteX2" fmla="*/ 136622 w 135412"/>
                <a:gd name="connsiteY2" fmla="*/ 90664 h 135412"/>
                <a:gd name="connsiteX3" fmla="*/ 90582 w 135412"/>
                <a:gd name="connsiteY3" fmla="*/ 136704 h 135412"/>
                <a:gd name="connsiteX4" fmla="*/ 1210 w 135412"/>
                <a:gd name="connsiteY4" fmla="*/ 136704 h 135412"/>
                <a:gd name="connsiteX5" fmla="*/ 1210 w 135412"/>
                <a:gd name="connsiteY5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210" y="1292"/>
                  </a:moveTo>
                  <a:lnTo>
                    <a:pt x="136622" y="1292"/>
                  </a:lnTo>
                  <a:lnTo>
                    <a:pt x="136622" y="90664"/>
                  </a:lnTo>
                  <a:cubicBezTo>
                    <a:pt x="136622" y="116091"/>
                    <a:pt x="116010" y="136704"/>
                    <a:pt x="90582" y="136704"/>
                  </a:cubicBezTo>
                  <a:lnTo>
                    <a:pt x="1210" y="136704"/>
                  </a:lnTo>
                  <a:lnTo>
                    <a:pt x="1210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B6C5A5D-31B1-478E-9B0B-7A5AF77F9ACA}"/>
                </a:ext>
              </a:extLst>
            </p:cNvPr>
            <p:cNvSpPr/>
            <p:nvPr/>
          </p:nvSpPr>
          <p:spPr>
            <a:xfrm>
              <a:off x="5877763" y="3957523"/>
              <a:ext cx="135412" cy="135412"/>
            </a:xfrm>
            <a:custGeom>
              <a:avLst/>
              <a:gdLst>
                <a:gd name="connsiteX0" fmla="*/ 1292 w 135412"/>
                <a:gd name="connsiteY0" fmla="*/ 1292 h 135412"/>
                <a:gd name="connsiteX1" fmla="*/ 136704 w 135412"/>
                <a:gd name="connsiteY1" fmla="*/ 1292 h 135412"/>
                <a:gd name="connsiteX2" fmla="*/ 136704 w 135412"/>
                <a:gd name="connsiteY2" fmla="*/ 136704 h 135412"/>
                <a:gd name="connsiteX3" fmla="*/ 1292 w 135412"/>
                <a:gd name="connsiteY3" fmla="*/ 1367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92" y="1292"/>
                  </a:moveTo>
                  <a:lnTo>
                    <a:pt x="136704" y="1292"/>
                  </a:lnTo>
                  <a:lnTo>
                    <a:pt x="136704" y="136704"/>
                  </a:lnTo>
                  <a:lnTo>
                    <a:pt x="1292" y="1367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D4193D5-5DC5-4FC1-AD81-0BB905C49EE8}"/>
                </a:ext>
              </a:extLst>
            </p:cNvPr>
            <p:cNvSpPr/>
            <p:nvPr/>
          </p:nvSpPr>
          <p:spPr>
            <a:xfrm>
              <a:off x="6009113" y="3957523"/>
              <a:ext cx="135412" cy="135412"/>
            </a:xfrm>
            <a:custGeom>
              <a:avLst/>
              <a:gdLst>
                <a:gd name="connsiteX0" fmla="*/ 1374 w 135412"/>
                <a:gd name="connsiteY0" fmla="*/ 1292 h 135412"/>
                <a:gd name="connsiteX1" fmla="*/ 136786 w 135412"/>
                <a:gd name="connsiteY1" fmla="*/ 1292 h 135412"/>
                <a:gd name="connsiteX2" fmla="*/ 136786 w 135412"/>
                <a:gd name="connsiteY2" fmla="*/ 136704 h 135412"/>
                <a:gd name="connsiteX3" fmla="*/ 1374 w 135412"/>
                <a:gd name="connsiteY3" fmla="*/ 1367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374" y="1292"/>
                  </a:moveTo>
                  <a:lnTo>
                    <a:pt x="136786" y="1292"/>
                  </a:lnTo>
                  <a:lnTo>
                    <a:pt x="136786" y="136704"/>
                  </a:lnTo>
                  <a:lnTo>
                    <a:pt x="1374" y="1367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6AE09C2-44F9-4D09-8BAD-A7E9525EBDE1}"/>
                </a:ext>
              </a:extLst>
            </p:cNvPr>
            <p:cNvSpPr/>
            <p:nvPr/>
          </p:nvSpPr>
          <p:spPr>
            <a:xfrm rot="-5400000">
              <a:off x="6140464" y="3957523"/>
              <a:ext cx="135412" cy="135412"/>
            </a:xfrm>
            <a:custGeom>
              <a:avLst/>
              <a:gdLst>
                <a:gd name="connsiteX0" fmla="*/ 1455 w 135412"/>
                <a:gd name="connsiteY0" fmla="*/ 1292 h 135412"/>
                <a:gd name="connsiteX1" fmla="*/ 136868 w 135412"/>
                <a:gd name="connsiteY1" fmla="*/ 1292 h 135412"/>
                <a:gd name="connsiteX2" fmla="*/ 136868 w 135412"/>
                <a:gd name="connsiteY2" fmla="*/ 90664 h 135412"/>
                <a:gd name="connsiteX3" fmla="*/ 90828 w 135412"/>
                <a:gd name="connsiteY3" fmla="*/ 136704 h 135412"/>
                <a:gd name="connsiteX4" fmla="*/ 1455 w 135412"/>
                <a:gd name="connsiteY4" fmla="*/ 136704 h 135412"/>
                <a:gd name="connsiteX5" fmla="*/ 1455 w 135412"/>
                <a:gd name="connsiteY5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455" y="1292"/>
                  </a:moveTo>
                  <a:lnTo>
                    <a:pt x="136868" y="1292"/>
                  </a:lnTo>
                  <a:lnTo>
                    <a:pt x="136868" y="90664"/>
                  </a:lnTo>
                  <a:cubicBezTo>
                    <a:pt x="136868" y="116091"/>
                    <a:pt x="116255" y="136704"/>
                    <a:pt x="90828" y="136704"/>
                  </a:cubicBezTo>
                  <a:lnTo>
                    <a:pt x="1455" y="136704"/>
                  </a:lnTo>
                  <a:lnTo>
                    <a:pt x="1455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EC020C-4CA7-4203-B005-7B480FF462E0}"/>
                </a:ext>
              </a:extLst>
            </p:cNvPr>
            <p:cNvSpPr/>
            <p:nvPr/>
          </p:nvSpPr>
          <p:spPr>
            <a:xfrm rot="-10800000">
              <a:off x="6403164" y="3957523"/>
              <a:ext cx="135412" cy="135412"/>
            </a:xfrm>
            <a:custGeom>
              <a:avLst/>
              <a:gdLst>
                <a:gd name="connsiteX0" fmla="*/ 1619 w 135412"/>
                <a:gd name="connsiteY0" fmla="*/ 1292 h 135412"/>
                <a:gd name="connsiteX1" fmla="*/ 137032 w 135412"/>
                <a:gd name="connsiteY1" fmla="*/ 1292 h 135412"/>
                <a:gd name="connsiteX2" fmla="*/ 137032 w 135412"/>
                <a:gd name="connsiteY2" fmla="*/ 90664 h 135412"/>
                <a:gd name="connsiteX3" fmla="*/ 90991 w 135412"/>
                <a:gd name="connsiteY3" fmla="*/ 136704 h 135412"/>
                <a:gd name="connsiteX4" fmla="*/ 1619 w 135412"/>
                <a:gd name="connsiteY4" fmla="*/ 136704 h 135412"/>
                <a:gd name="connsiteX5" fmla="*/ 1619 w 135412"/>
                <a:gd name="connsiteY5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619" y="1292"/>
                  </a:moveTo>
                  <a:lnTo>
                    <a:pt x="137032" y="1292"/>
                  </a:lnTo>
                  <a:lnTo>
                    <a:pt x="137032" y="90664"/>
                  </a:lnTo>
                  <a:cubicBezTo>
                    <a:pt x="137032" y="116091"/>
                    <a:pt x="116419" y="136704"/>
                    <a:pt x="90991" y="136704"/>
                  </a:cubicBezTo>
                  <a:lnTo>
                    <a:pt x="1619" y="136704"/>
                  </a:lnTo>
                  <a:lnTo>
                    <a:pt x="1619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4E925AC-CEAD-4350-874A-C96801293BDC}"/>
                </a:ext>
              </a:extLst>
            </p:cNvPr>
            <p:cNvSpPr/>
            <p:nvPr/>
          </p:nvSpPr>
          <p:spPr>
            <a:xfrm>
              <a:off x="6534514" y="3957523"/>
              <a:ext cx="135412" cy="135412"/>
            </a:xfrm>
            <a:custGeom>
              <a:avLst/>
              <a:gdLst>
                <a:gd name="connsiteX0" fmla="*/ 1701 w 135412"/>
                <a:gd name="connsiteY0" fmla="*/ 1292 h 135412"/>
                <a:gd name="connsiteX1" fmla="*/ 137114 w 135412"/>
                <a:gd name="connsiteY1" fmla="*/ 1292 h 135412"/>
                <a:gd name="connsiteX2" fmla="*/ 137114 w 135412"/>
                <a:gd name="connsiteY2" fmla="*/ 136704 h 135412"/>
                <a:gd name="connsiteX3" fmla="*/ 1701 w 135412"/>
                <a:gd name="connsiteY3" fmla="*/ 1367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701" y="1292"/>
                  </a:moveTo>
                  <a:lnTo>
                    <a:pt x="137114" y="1292"/>
                  </a:lnTo>
                  <a:lnTo>
                    <a:pt x="137114" y="136704"/>
                  </a:lnTo>
                  <a:lnTo>
                    <a:pt x="1701" y="1367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650CE9C-8829-4894-B13F-6DC154C0E64D}"/>
                </a:ext>
              </a:extLst>
            </p:cNvPr>
            <p:cNvSpPr/>
            <p:nvPr/>
          </p:nvSpPr>
          <p:spPr>
            <a:xfrm>
              <a:off x="6665865" y="3957523"/>
              <a:ext cx="135412" cy="135412"/>
            </a:xfrm>
            <a:custGeom>
              <a:avLst/>
              <a:gdLst>
                <a:gd name="connsiteX0" fmla="*/ 1783 w 135412"/>
                <a:gd name="connsiteY0" fmla="*/ 1292 h 135412"/>
                <a:gd name="connsiteX1" fmla="*/ 137195 w 135412"/>
                <a:gd name="connsiteY1" fmla="*/ 1292 h 135412"/>
                <a:gd name="connsiteX2" fmla="*/ 137195 w 135412"/>
                <a:gd name="connsiteY2" fmla="*/ 136704 h 135412"/>
                <a:gd name="connsiteX3" fmla="*/ 1783 w 135412"/>
                <a:gd name="connsiteY3" fmla="*/ 1367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783" y="1292"/>
                  </a:moveTo>
                  <a:lnTo>
                    <a:pt x="137195" y="1292"/>
                  </a:lnTo>
                  <a:lnTo>
                    <a:pt x="137195" y="136704"/>
                  </a:lnTo>
                  <a:lnTo>
                    <a:pt x="1783" y="1367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351A8A9-CDCC-4867-BB7F-E78E5A96754C}"/>
                </a:ext>
              </a:extLst>
            </p:cNvPr>
            <p:cNvSpPr/>
            <p:nvPr/>
          </p:nvSpPr>
          <p:spPr>
            <a:xfrm>
              <a:off x="6797215" y="3957523"/>
              <a:ext cx="135412" cy="135412"/>
            </a:xfrm>
            <a:custGeom>
              <a:avLst/>
              <a:gdLst>
                <a:gd name="connsiteX0" fmla="*/ 1865 w 135412"/>
                <a:gd name="connsiteY0" fmla="*/ 1292 h 135412"/>
                <a:gd name="connsiteX1" fmla="*/ 137277 w 135412"/>
                <a:gd name="connsiteY1" fmla="*/ 1292 h 135412"/>
                <a:gd name="connsiteX2" fmla="*/ 137277 w 135412"/>
                <a:gd name="connsiteY2" fmla="*/ 136704 h 135412"/>
                <a:gd name="connsiteX3" fmla="*/ 1865 w 135412"/>
                <a:gd name="connsiteY3" fmla="*/ 1367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865" y="1292"/>
                  </a:moveTo>
                  <a:lnTo>
                    <a:pt x="137277" y="1292"/>
                  </a:lnTo>
                  <a:lnTo>
                    <a:pt x="137277" y="136704"/>
                  </a:lnTo>
                  <a:lnTo>
                    <a:pt x="1865" y="1367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9F3C916-5BA1-454A-913B-D4B22CCCBE98}"/>
                </a:ext>
              </a:extLst>
            </p:cNvPr>
            <p:cNvSpPr/>
            <p:nvPr/>
          </p:nvSpPr>
          <p:spPr>
            <a:xfrm>
              <a:off x="6928565" y="3957523"/>
              <a:ext cx="135412" cy="135412"/>
            </a:xfrm>
            <a:custGeom>
              <a:avLst/>
              <a:gdLst>
                <a:gd name="connsiteX0" fmla="*/ 1946 w 135412"/>
                <a:gd name="connsiteY0" fmla="*/ 1292 h 135412"/>
                <a:gd name="connsiteX1" fmla="*/ 137359 w 135412"/>
                <a:gd name="connsiteY1" fmla="*/ 1292 h 135412"/>
                <a:gd name="connsiteX2" fmla="*/ 137359 w 135412"/>
                <a:gd name="connsiteY2" fmla="*/ 136704 h 135412"/>
                <a:gd name="connsiteX3" fmla="*/ 1946 w 135412"/>
                <a:gd name="connsiteY3" fmla="*/ 13670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1292"/>
                  </a:moveTo>
                  <a:lnTo>
                    <a:pt x="137359" y="1292"/>
                  </a:lnTo>
                  <a:lnTo>
                    <a:pt x="137359" y="136704"/>
                  </a:lnTo>
                  <a:lnTo>
                    <a:pt x="1946" y="13670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23FD57-7758-40B5-BAB6-C0628141331E}"/>
                </a:ext>
              </a:extLst>
            </p:cNvPr>
            <p:cNvSpPr/>
            <p:nvPr/>
          </p:nvSpPr>
          <p:spPr>
            <a:xfrm rot="-5400000">
              <a:off x="7059915" y="3957523"/>
              <a:ext cx="135412" cy="135412"/>
            </a:xfrm>
            <a:custGeom>
              <a:avLst/>
              <a:gdLst>
                <a:gd name="connsiteX0" fmla="*/ 2028 w 135412"/>
                <a:gd name="connsiteY0" fmla="*/ 1292 h 135412"/>
                <a:gd name="connsiteX1" fmla="*/ 137441 w 135412"/>
                <a:gd name="connsiteY1" fmla="*/ 1292 h 135412"/>
                <a:gd name="connsiteX2" fmla="*/ 137441 w 135412"/>
                <a:gd name="connsiteY2" fmla="*/ 90664 h 135412"/>
                <a:gd name="connsiteX3" fmla="*/ 91401 w 135412"/>
                <a:gd name="connsiteY3" fmla="*/ 136704 h 135412"/>
                <a:gd name="connsiteX4" fmla="*/ 2028 w 135412"/>
                <a:gd name="connsiteY4" fmla="*/ 136704 h 135412"/>
                <a:gd name="connsiteX5" fmla="*/ 2028 w 135412"/>
                <a:gd name="connsiteY5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028" y="1292"/>
                  </a:moveTo>
                  <a:lnTo>
                    <a:pt x="137441" y="1292"/>
                  </a:lnTo>
                  <a:lnTo>
                    <a:pt x="137441" y="90664"/>
                  </a:lnTo>
                  <a:cubicBezTo>
                    <a:pt x="137441" y="116091"/>
                    <a:pt x="116828" y="136704"/>
                    <a:pt x="91401" y="136704"/>
                  </a:cubicBezTo>
                  <a:lnTo>
                    <a:pt x="2028" y="136704"/>
                  </a:lnTo>
                  <a:lnTo>
                    <a:pt x="2028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CABF906-9026-4A26-A288-02117E540D79}"/>
                </a:ext>
              </a:extLst>
            </p:cNvPr>
            <p:cNvSpPr/>
            <p:nvPr/>
          </p:nvSpPr>
          <p:spPr>
            <a:xfrm rot="-10800000">
              <a:off x="7322616" y="3957523"/>
              <a:ext cx="135412" cy="135412"/>
            </a:xfrm>
            <a:custGeom>
              <a:avLst/>
              <a:gdLst>
                <a:gd name="connsiteX0" fmla="*/ 2192 w 135412"/>
                <a:gd name="connsiteY0" fmla="*/ 1292 h 135412"/>
                <a:gd name="connsiteX1" fmla="*/ 91564 w 135412"/>
                <a:gd name="connsiteY1" fmla="*/ 1292 h 135412"/>
                <a:gd name="connsiteX2" fmla="*/ 137605 w 135412"/>
                <a:gd name="connsiteY2" fmla="*/ 47332 h 135412"/>
                <a:gd name="connsiteX3" fmla="*/ 137605 w 135412"/>
                <a:gd name="connsiteY3" fmla="*/ 90664 h 135412"/>
                <a:gd name="connsiteX4" fmla="*/ 91564 w 135412"/>
                <a:gd name="connsiteY4" fmla="*/ 136704 h 135412"/>
                <a:gd name="connsiteX5" fmla="*/ 2192 w 135412"/>
                <a:gd name="connsiteY5" fmla="*/ 136704 h 135412"/>
                <a:gd name="connsiteX6" fmla="*/ 2192 w 135412"/>
                <a:gd name="connsiteY6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192" y="1292"/>
                  </a:moveTo>
                  <a:lnTo>
                    <a:pt x="91564" y="1292"/>
                  </a:lnTo>
                  <a:cubicBezTo>
                    <a:pt x="116992" y="1292"/>
                    <a:pt x="137605" y="21905"/>
                    <a:pt x="137605" y="47332"/>
                  </a:cubicBezTo>
                  <a:lnTo>
                    <a:pt x="137605" y="90664"/>
                  </a:lnTo>
                  <a:cubicBezTo>
                    <a:pt x="137605" y="116091"/>
                    <a:pt x="116992" y="136704"/>
                    <a:pt x="91564" y="136704"/>
                  </a:cubicBezTo>
                  <a:lnTo>
                    <a:pt x="2192" y="136704"/>
                  </a:lnTo>
                  <a:lnTo>
                    <a:pt x="2192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3BE2C3D-FB0D-4C90-91A0-FB1385285E3B}"/>
                </a:ext>
              </a:extLst>
            </p:cNvPr>
            <p:cNvSpPr/>
            <p:nvPr/>
          </p:nvSpPr>
          <p:spPr>
            <a:xfrm>
              <a:off x="7453966" y="3957523"/>
              <a:ext cx="135412" cy="135412"/>
            </a:xfrm>
            <a:custGeom>
              <a:avLst/>
              <a:gdLst>
                <a:gd name="connsiteX0" fmla="*/ 2274 w 135412"/>
                <a:gd name="connsiteY0" fmla="*/ 1292 h 135412"/>
                <a:gd name="connsiteX1" fmla="*/ 137686 w 135412"/>
                <a:gd name="connsiteY1" fmla="*/ 1292 h 135412"/>
                <a:gd name="connsiteX2" fmla="*/ 137686 w 135412"/>
                <a:gd name="connsiteY2" fmla="*/ 90664 h 135412"/>
                <a:gd name="connsiteX3" fmla="*/ 91646 w 135412"/>
                <a:gd name="connsiteY3" fmla="*/ 136704 h 135412"/>
                <a:gd name="connsiteX4" fmla="*/ 2274 w 135412"/>
                <a:gd name="connsiteY4" fmla="*/ 136704 h 135412"/>
                <a:gd name="connsiteX5" fmla="*/ 2274 w 135412"/>
                <a:gd name="connsiteY5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274" y="1292"/>
                  </a:moveTo>
                  <a:lnTo>
                    <a:pt x="137686" y="1292"/>
                  </a:lnTo>
                  <a:lnTo>
                    <a:pt x="137686" y="90664"/>
                  </a:lnTo>
                  <a:cubicBezTo>
                    <a:pt x="137686" y="116091"/>
                    <a:pt x="117073" y="136704"/>
                    <a:pt x="91646" y="136704"/>
                  </a:cubicBezTo>
                  <a:lnTo>
                    <a:pt x="2274" y="136704"/>
                  </a:lnTo>
                  <a:lnTo>
                    <a:pt x="2274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012E034-D8DD-432F-9CA5-4D219DB980AA}"/>
                </a:ext>
              </a:extLst>
            </p:cNvPr>
            <p:cNvSpPr/>
            <p:nvPr/>
          </p:nvSpPr>
          <p:spPr>
            <a:xfrm rot="5400000">
              <a:off x="7848017" y="3957523"/>
              <a:ext cx="135412" cy="135412"/>
            </a:xfrm>
            <a:custGeom>
              <a:avLst/>
              <a:gdLst>
                <a:gd name="connsiteX0" fmla="*/ 2519 w 135412"/>
                <a:gd name="connsiteY0" fmla="*/ 1292 h 135412"/>
                <a:gd name="connsiteX1" fmla="*/ 91892 w 135412"/>
                <a:gd name="connsiteY1" fmla="*/ 1292 h 135412"/>
                <a:gd name="connsiteX2" fmla="*/ 137932 w 135412"/>
                <a:gd name="connsiteY2" fmla="*/ 47332 h 135412"/>
                <a:gd name="connsiteX3" fmla="*/ 137932 w 135412"/>
                <a:gd name="connsiteY3" fmla="*/ 90664 h 135412"/>
                <a:gd name="connsiteX4" fmla="*/ 91892 w 135412"/>
                <a:gd name="connsiteY4" fmla="*/ 136704 h 135412"/>
                <a:gd name="connsiteX5" fmla="*/ 2519 w 135412"/>
                <a:gd name="connsiteY5" fmla="*/ 136704 h 135412"/>
                <a:gd name="connsiteX6" fmla="*/ 2519 w 135412"/>
                <a:gd name="connsiteY6" fmla="*/ 12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519" y="1292"/>
                  </a:moveTo>
                  <a:lnTo>
                    <a:pt x="91892" y="1292"/>
                  </a:lnTo>
                  <a:cubicBezTo>
                    <a:pt x="117319" y="1292"/>
                    <a:pt x="137932" y="21905"/>
                    <a:pt x="137932" y="47332"/>
                  </a:cubicBezTo>
                  <a:lnTo>
                    <a:pt x="137932" y="90664"/>
                  </a:lnTo>
                  <a:cubicBezTo>
                    <a:pt x="137932" y="116091"/>
                    <a:pt x="117319" y="136704"/>
                    <a:pt x="91892" y="136704"/>
                  </a:cubicBezTo>
                  <a:lnTo>
                    <a:pt x="2519" y="136704"/>
                  </a:lnTo>
                  <a:lnTo>
                    <a:pt x="2519" y="12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65D50D7-DDFE-471B-AC82-94C0B16BFB34}"/>
                </a:ext>
              </a:extLst>
            </p:cNvPr>
            <p:cNvSpPr/>
            <p:nvPr/>
          </p:nvSpPr>
          <p:spPr>
            <a:xfrm rot="-5400000">
              <a:off x="4170210" y="4088873"/>
              <a:ext cx="135412" cy="135412"/>
            </a:xfrm>
            <a:custGeom>
              <a:avLst/>
              <a:gdLst>
                <a:gd name="connsiteX0" fmla="*/ 228 w 135412"/>
                <a:gd name="connsiteY0" fmla="*/ 1374 h 135412"/>
                <a:gd name="connsiteX1" fmla="*/ 89600 w 135412"/>
                <a:gd name="connsiteY1" fmla="*/ 1374 h 135412"/>
                <a:gd name="connsiteX2" fmla="*/ 135640 w 135412"/>
                <a:gd name="connsiteY2" fmla="*/ 47414 h 135412"/>
                <a:gd name="connsiteX3" fmla="*/ 135640 w 135412"/>
                <a:gd name="connsiteY3" fmla="*/ 90746 h 135412"/>
                <a:gd name="connsiteX4" fmla="*/ 89600 w 135412"/>
                <a:gd name="connsiteY4" fmla="*/ 136786 h 135412"/>
                <a:gd name="connsiteX5" fmla="*/ 228 w 135412"/>
                <a:gd name="connsiteY5" fmla="*/ 136786 h 135412"/>
                <a:gd name="connsiteX6" fmla="*/ 228 w 135412"/>
                <a:gd name="connsiteY6" fmla="*/ 13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28" y="1374"/>
                  </a:moveTo>
                  <a:lnTo>
                    <a:pt x="89600" y="1374"/>
                  </a:lnTo>
                  <a:cubicBezTo>
                    <a:pt x="115027" y="1374"/>
                    <a:pt x="135640" y="21986"/>
                    <a:pt x="135640" y="47414"/>
                  </a:cubicBezTo>
                  <a:lnTo>
                    <a:pt x="135640" y="90746"/>
                  </a:lnTo>
                  <a:cubicBezTo>
                    <a:pt x="135640" y="116173"/>
                    <a:pt x="115027" y="136786"/>
                    <a:pt x="89600" y="136786"/>
                  </a:cubicBezTo>
                  <a:lnTo>
                    <a:pt x="228" y="136786"/>
                  </a:lnTo>
                  <a:lnTo>
                    <a:pt x="228" y="13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9ACC988-7C10-42E0-8385-DE651A2A10AA}"/>
                </a:ext>
              </a:extLst>
            </p:cNvPr>
            <p:cNvSpPr/>
            <p:nvPr/>
          </p:nvSpPr>
          <p:spPr>
            <a:xfrm>
              <a:off x="4789723" y="4182985"/>
              <a:ext cx="41300" cy="41300"/>
            </a:xfrm>
            <a:custGeom>
              <a:avLst/>
              <a:gdLst>
                <a:gd name="connsiteX0" fmla="*/ 550 w 41300"/>
                <a:gd name="connsiteY0" fmla="*/ 39961 h 41300"/>
                <a:gd name="connsiteX1" fmla="*/ 550 w 41300"/>
                <a:gd name="connsiteY1" fmla="*/ 42669 h 41300"/>
                <a:gd name="connsiteX2" fmla="*/ 41850 w 41300"/>
                <a:gd name="connsiteY2" fmla="*/ 42669 h 41300"/>
                <a:gd name="connsiteX3" fmla="*/ 41850 w 41300"/>
                <a:gd name="connsiteY3" fmla="*/ 1368 h 41300"/>
                <a:gd name="connsiteX4" fmla="*/ 39142 w 41300"/>
                <a:gd name="connsiteY4" fmla="*/ 1368 h 41300"/>
                <a:gd name="connsiteX5" fmla="*/ 550 w 41300"/>
                <a:gd name="connsiteY5" fmla="*/ 39961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550" y="39961"/>
                  </a:moveTo>
                  <a:lnTo>
                    <a:pt x="550" y="42669"/>
                  </a:lnTo>
                  <a:lnTo>
                    <a:pt x="41850" y="42669"/>
                  </a:lnTo>
                  <a:lnTo>
                    <a:pt x="41850" y="1368"/>
                  </a:lnTo>
                  <a:lnTo>
                    <a:pt x="39142" y="1368"/>
                  </a:lnTo>
                  <a:cubicBezTo>
                    <a:pt x="39142" y="22763"/>
                    <a:pt x="21809" y="39961"/>
                    <a:pt x="550" y="39961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5FED039-3AB8-4E2C-B377-D528FF722AC0}"/>
                </a:ext>
              </a:extLst>
            </p:cNvPr>
            <p:cNvSpPr/>
            <p:nvPr/>
          </p:nvSpPr>
          <p:spPr>
            <a:xfrm rot="-10800000">
              <a:off x="4826961" y="4088873"/>
              <a:ext cx="135412" cy="135412"/>
            </a:xfrm>
            <a:custGeom>
              <a:avLst/>
              <a:gdLst>
                <a:gd name="connsiteX0" fmla="*/ 637 w 135412"/>
                <a:gd name="connsiteY0" fmla="*/ 1374 h 135412"/>
                <a:gd name="connsiteX1" fmla="*/ 136050 w 135412"/>
                <a:gd name="connsiteY1" fmla="*/ 1374 h 135412"/>
                <a:gd name="connsiteX2" fmla="*/ 136050 w 135412"/>
                <a:gd name="connsiteY2" fmla="*/ 90746 h 135412"/>
                <a:gd name="connsiteX3" fmla="*/ 90009 w 135412"/>
                <a:gd name="connsiteY3" fmla="*/ 136786 h 135412"/>
                <a:gd name="connsiteX4" fmla="*/ 637 w 135412"/>
                <a:gd name="connsiteY4" fmla="*/ 136786 h 135412"/>
                <a:gd name="connsiteX5" fmla="*/ 637 w 135412"/>
                <a:gd name="connsiteY5" fmla="*/ 13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637" y="1374"/>
                  </a:moveTo>
                  <a:lnTo>
                    <a:pt x="136050" y="1374"/>
                  </a:lnTo>
                  <a:lnTo>
                    <a:pt x="136050" y="90746"/>
                  </a:lnTo>
                  <a:cubicBezTo>
                    <a:pt x="136050" y="116173"/>
                    <a:pt x="115437" y="136786"/>
                    <a:pt x="90009" y="136786"/>
                  </a:cubicBezTo>
                  <a:lnTo>
                    <a:pt x="637" y="136786"/>
                  </a:lnTo>
                  <a:lnTo>
                    <a:pt x="637" y="13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A196C0D-ABC3-4448-8C87-7442707FAC6E}"/>
                </a:ext>
              </a:extLst>
            </p:cNvPr>
            <p:cNvSpPr/>
            <p:nvPr/>
          </p:nvSpPr>
          <p:spPr>
            <a:xfrm>
              <a:off x="4958311" y="4088873"/>
              <a:ext cx="135412" cy="135412"/>
            </a:xfrm>
            <a:custGeom>
              <a:avLst/>
              <a:gdLst>
                <a:gd name="connsiteX0" fmla="*/ 719 w 135412"/>
                <a:gd name="connsiteY0" fmla="*/ 1374 h 135412"/>
                <a:gd name="connsiteX1" fmla="*/ 136131 w 135412"/>
                <a:gd name="connsiteY1" fmla="*/ 1374 h 135412"/>
                <a:gd name="connsiteX2" fmla="*/ 136131 w 135412"/>
                <a:gd name="connsiteY2" fmla="*/ 136786 h 135412"/>
                <a:gd name="connsiteX3" fmla="*/ 719 w 135412"/>
                <a:gd name="connsiteY3" fmla="*/ 1367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719" y="1374"/>
                  </a:moveTo>
                  <a:lnTo>
                    <a:pt x="136131" y="1374"/>
                  </a:lnTo>
                  <a:lnTo>
                    <a:pt x="136131" y="136786"/>
                  </a:lnTo>
                  <a:lnTo>
                    <a:pt x="719" y="1367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20DD4EA-20E4-4B80-9B54-88E5C14177CE}"/>
                </a:ext>
              </a:extLst>
            </p:cNvPr>
            <p:cNvSpPr/>
            <p:nvPr/>
          </p:nvSpPr>
          <p:spPr>
            <a:xfrm>
              <a:off x="5089662" y="4088873"/>
              <a:ext cx="135412" cy="135412"/>
            </a:xfrm>
            <a:custGeom>
              <a:avLst/>
              <a:gdLst>
                <a:gd name="connsiteX0" fmla="*/ 801 w 135412"/>
                <a:gd name="connsiteY0" fmla="*/ 1374 h 135412"/>
                <a:gd name="connsiteX1" fmla="*/ 136213 w 135412"/>
                <a:gd name="connsiteY1" fmla="*/ 1374 h 135412"/>
                <a:gd name="connsiteX2" fmla="*/ 136213 w 135412"/>
                <a:gd name="connsiteY2" fmla="*/ 136786 h 135412"/>
                <a:gd name="connsiteX3" fmla="*/ 801 w 135412"/>
                <a:gd name="connsiteY3" fmla="*/ 1367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801" y="1374"/>
                  </a:moveTo>
                  <a:lnTo>
                    <a:pt x="136213" y="1374"/>
                  </a:lnTo>
                  <a:lnTo>
                    <a:pt x="136213" y="136786"/>
                  </a:lnTo>
                  <a:lnTo>
                    <a:pt x="801" y="1367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29D56DE-E369-453F-85F7-9853483A5BB0}"/>
                </a:ext>
              </a:extLst>
            </p:cNvPr>
            <p:cNvSpPr/>
            <p:nvPr/>
          </p:nvSpPr>
          <p:spPr>
            <a:xfrm>
              <a:off x="5221012" y="4088873"/>
              <a:ext cx="135412" cy="135412"/>
            </a:xfrm>
            <a:custGeom>
              <a:avLst/>
              <a:gdLst>
                <a:gd name="connsiteX0" fmla="*/ 882 w 135412"/>
                <a:gd name="connsiteY0" fmla="*/ 1374 h 135412"/>
                <a:gd name="connsiteX1" fmla="*/ 136295 w 135412"/>
                <a:gd name="connsiteY1" fmla="*/ 1374 h 135412"/>
                <a:gd name="connsiteX2" fmla="*/ 136295 w 135412"/>
                <a:gd name="connsiteY2" fmla="*/ 136786 h 135412"/>
                <a:gd name="connsiteX3" fmla="*/ 882 w 135412"/>
                <a:gd name="connsiteY3" fmla="*/ 1367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882" y="1374"/>
                  </a:moveTo>
                  <a:lnTo>
                    <a:pt x="136295" y="1374"/>
                  </a:lnTo>
                  <a:lnTo>
                    <a:pt x="136295" y="136786"/>
                  </a:lnTo>
                  <a:lnTo>
                    <a:pt x="882" y="1367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2D5E0202-0490-46BF-9EE8-5CB1BC225FAA}"/>
                </a:ext>
              </a:extLst>
            </p:cNvPr>
            <p:cNvSpPr/>
            <p:nvPr/>
          </p:nvSpPr>
          <p:spPr>
            <a:xfrm>
              <a:off x="5352362" y="4088873"/>
              <a:ext cx="135412" cy="135412"/>
            </a:xfrm>
            <a:custGeom>
              <a:avLst/>
              <a:gdLst>
                <a:gd name="connsiteX0" fmla="*/ 964 w 135412"/>
                <a:gd name="connsiteY0" fmla="*/ 1374 h 135412"/>
                <a:gd name="connsiteX1" fmla="*/ 136377 w 135412"/>
                <a:gd name="connsiteY1" fmla="*/ 1374 h 135412"/>
                <a:gd name="connsiteX2" fmla="*/ 136377 w 135412"/>
                <a:gd name="connsiteY2" fmla="*/ 90746 h 135412"/>
                <a:gd name="connsiteX3" fmla="*/ 90337 w 135412"/>
                <a:gd name="connsiteY3" fmla="*/ 136786 h 135412"/>
                <a:gd name="connsiteX4" fmla="*/ 964 w 135412"/>
                <a:gd name="connsiteY4" fmla="*/ 136786 h 135412"/>
                <a:gd name="connsiteX5" fmla="*/ 964 w 135412"/>
                <a:gd name="connsiteY5" fmla="*/ 13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964" y="1374"/>
                  </a:moveTo>
                  <a:lnTo>
                    <a:pt x="136377" y="1374"/>
                  </a:lnTo>
                  <a:lnTo>
                    <a:pt x="136377" y="90746"/>
                  </a:lnTo>
                  <a:cubicBezTo>
                    <a:pt x="136377" y="116173"/>
                    <a:pt x="115764" y="136786"/>
                    <a:pt x="90337" y="136786"/>
                  </a:cubicBezTo>
                  <a:lnTo>
                    <a:pt x="964" y="136786"/>
                  </a:lnTo>
                  <a:lnTo>
                    <a:pt x="964" y="13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55C6D59-256C-4BE8-8B0F-C8EAC807332A}"/>
                </a:ext>
              </a:extLst>
            </p:cNvPr>
            <p:cNvSpPr/>
            <p:nvPr/>
          </p:nvSpPr>
          <p:spPr>
            <a:xfrm>
              <a:off x="5615063" y="4088873"/>
              <a:ext cx="135548" cy="135412"/>
            </a:xfrm>
            <a:custGeom>
              <a:avLst/>
              <a:gdLst>
                <a:gd name="connsiteX0" fmla="*/ 1128 w 135548"/>
                <a:gd name="connsiteY0" fmla="*/ 40102 h 135412"/>
                <a:gd name="connsiteX1" fmla="*/ 1128 w 135548"/>
                <a:gd name="connsiteY1" fmla="*/ 98194 h 135412"/>
                <a:gd name="connsiteX2" fmla="*/ 39856 w 135548"/>
                <a:gd name="connsiteY2" fmla="*/ 136786 h 135412"/>
                <a:gd name="connsiteX3" fmla="*/ 97948 w 135548"/>
                <a:gd name="connsiteY3" fmla="*/ 136786 h 135412"/>
                <a:gd name="connsiteX4" fmla="*/ 136676 w 135548"/>
                <a:gd name="connsiteY4" fmla="*/ 98058 h 135412"/>
                <a:gd name="connsiteX5" fmla="*/ 136676 w 135548"/>
                <a:gd name="connsiteY5" fmla="*/ 40102 h 135412"/>
                <a:gd name="connsiteX6" fmla="*/ 97813 w 135548"/>
                <a:gd name="connsiteY6" fmla="*/ 1374 h 135412"/>
                <a:gd name="connsiteX7" fmla="*/ 39856 w 135548"/>
                <a:gd name="connsiteY7" fmla="*/ 1374 h 135412"/>
                <a:gd name="connsiteX8" fmla="*/ 1128 w 135548"/>
                <a:gd name="connsiteY8" fmla="*/ 4010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128" y="40102"/>
                  </a:moveTo>
                  <a:lnTo>
                    <a:pt x="1128" y="98194"/>
                  </a:lnTo>
                  <a:cubicBezTo>
                    <a:pt x="1128" y="119589"/>
                    <a:pt x="18461" y="136786"/>
                    <a:pt x="39856" y="136786"/>
                  </a:cubicBezTo>
                  <a:lnTo>
                    <a:pt x="97948" y="136786"/>
                  </a:lnTo>
                  <a:cubicBezTo>
                    <a:pt x="119479" y="136786"/>
                    <a:pt x="136676" y="119453"/>
                    <a:pt x="136676" y="98058"/>
                  </a:cubicBezTo>
                  <a:lnTo>
                    <a:pt x="136676" y="40102"/>
                  </a:lnTo>
                  <a:cubicBezTo>
                    <a:pt x="136541" y="18571"/>
                    <a:pt x="119208" y="1374"/>
                    <a:pt x="97813" y="1374"/>
                  </a:cubicBezTo>
                  <a:lnTo>
                    <a:pt x="39856" y="1374"/>
                  </a:lnTo>
                  <a:cubicBezTo>
                    <a:pt x="18461" y="1374"/>
                    <a:pt x="1128" y="18706"/>
                    <a:pt x="1128" y="40102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2B65FFED-FE9B-4A87-8D28-7466A5AEBADA}"/>
                </a:ext>
              </a:extLst>
            </p:cNvPr>
            <p:cNvSpPr/>
            <p:nvPr/>
          </p:nvSpPr>
          <p:spPr>
            <a:xfrm rot="5400000">
              <a:off x="6009113" y="4088873"/>
              <a:ext cx="135412" cy="135412"/>
            </a:xfrm>
            <a:custGeom>
              <a:avLst/>
              <a:gdLst>
                <a:gd name="connsiteX0" fmla="*/ 1374 w 135412"/>
                <a:gd name="connsiteY0" fmla="*/ 1374 h 135412"/>
                <a:gd name="connsiteX1" fmla="*/ 90746 w 135412"/>
                <a:gd name="connsiteY1" fmla="*/ 1374 h 135412"/>
                <a:gd name="connsiteX2" fmla="*/ 136786 w 135412"/>
                <a:gd name="connsiteY2" fmla="*/ 47414 h 135412"/>
                <a:gd name="connsiteX3" fmla="*/ 136786 w 135412"/>
                <a:gd name="connsiteY3" fmla="*/ 90746 h 135412"/>
                <a:gd name="connsiteX4" fmla="*/ 90746 w 135412"/>
                <a:gd name="connsiteY4" fmla="*/ 136786 h 135412"/>
                <a:gd name="connsiteX5" fmla="*/ 1374 w 135412"/>
                <a:gd name="connsiteY5" fmla="*/ 136786 h 135412"/>
                <a:gd name="connsiteX6" fmla="*/ 1374 w 135412"/>
                <a:gd name="connsiteY6" fmla="*/ 13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374" y="1374"/>
                  </a:moveTo>
                  <a:lnTo>
                    <a:pt x="90746" y="1374"/>
                  </a:lnTo>
                  <a:cubicBezTo>
                    <a:pt x="116173" y="1374"/>
                    <a:pt x="136786" y="21986"/>
                    <a:pt x="136786" y="47414"/>
                  </a:cubicBezTo>
                  <a:lnTo>
                    <a:pt x="136786" y="90746"/>
                  </a:lnTo>
                  <a:cubicBezTo>
                    <a:pt x="136786" y="116173"/>
                    <a:pt x="116173" y="136786"/>
                    <a:pt x="90746" y="136786"/>
                  </a:cubicBezTo>
                  <a:lnTo>
                    <a:pt x="1374" y="136786"/>
                  </a:lnTo>
                  <a:lnTo>
                    <a:pt x="1374" y="13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445C0C61-F6FB-454F-8297-35282F6D94BF}"/>
                </a:ext>
              </a:extLst>
            </p:cNvPr>
            <p:cNvSpPr/>
            <p:nvPr/>
          </p:nvSpPr>
          <p:spPr>
            <a:xfrm>
              <a:off x="6365926" y="4182985"/>
              <a:ext cx="41300" cy="41300"/>
            </a:xfrm>
            <a:custGeom>
              <a:avLst/>
              <a:gdLst>
                <a:gd name="connsiteX0" fmla="*/ 1532 w 41300"/>
                <a:gd name="connsiteY0" fmla="*/ 39961 h 41300"/>
                <a:gd name="connsiteX1" fmla="*/ 1532 w 41300"/>
                <a:gd name="connsiteY1" fmla="*/ 42669 h 41300"/>
                <a:gd name="connsiteX2" fmla="*/ 42833 w 41300"/>
                <a:gd name="connsiteY2" fmla="*/ 42669 h 41300"/>
                <a:gd name="connsiteX3" fmla="*/ 42833 w 41300"/>
                <a:gd name="connsiteY3" fmla="*/ 1368 h 41300"/>
                <a:gd name="connsiteX4" fmla="*/ 40124 w 41300"/>
                <a:gd name="connsiteY4" fmla="*/ 1368 h 41300"/>
                <a:gd name="connsiteX5" fmla="*/ 1532 w 41300"/>
                <a:gd name="connsiteY5" fmla="*/ 39961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532" y="39961"/>
                  </a:moveTo>
                  <a:lnTo>
                    <a:pt x="1532" y="42669"/>
                  </a:lnTo>
                  <a:lnTo>
                    <a:pt x="42833" y="42669"/>
                  </a:lnTo>
                  <a:lnTo>
                    <a:pt x="42833" y="1368"/>
                  </a:lnTo>
                  <a:lnTo>
                    <a:pt x="40124" y="1368"/>
                  </a:lnTo>
                  <a:cubicBezTo>
                    <a:pt x="40124" y="22763"/>
                    <a:pt x="22792" y="39961"/>
                    <a:pt x="1532" y="39961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6CF6898-FEE1-44B9-99AC-509C4AA393A1}"/>
                </a:ext>
              </a:extLst>
            </p:cNvPr>
            <p:cNvSpPr/>
            <p:nvPr/>
          </p:nvSpPr>
          <p:spPr>
            <a:xfrm>
              <a:off x="6403164" y="4088873"/>
              <a:ext cx="135412" cy="135412"/>
            </a:xfrm>
            <a:custGeom>
              <a:avLst/>
              <a:gdLst>
                <a:gd name="connsiteX0" fmla="*/ 1619 w 135412"/>
                <a:gd name="connsiteY0" fmla="*/ 1374 h 135412"/>
                <a:gd name="connsiteX1" fmla="*/ 137032 w 135412"/>
                <a:gd name="connsiteY1" fmla="*/ 1374 h 135412"/>
                <a:gd name="connsiteX2" fmla="*/ 137032 w 135412"/>
                <a:gd name="connsiteY2" fmla="*/ 136786 h 135412"/>
                <a:gd name="connsiteX3" fmla="*/ 1619 w 135412"/>
                <a:gd name="connsiteY3" fmla="*/ 1367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619" y="1374"/>
                  </a:moveTo>
                  <a:lnTo>
                    <a:pt x="137032" y="1374"/>
                  </a:lnTo>
                  <a:lnTo>
                    <a:pt x="137032" y="136786"/>
                  </a:lnTo>
                  <a:lnTo>
                    <a:pt x="1619" y="1367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0571742-2C50-47A6-AB18-B91537D27C76}"/>
                </a:ext>
              </a:extLst>
            </p:cNvPr>
            <p:cNvSpPr/>
            <p:nvPr/>
          </p:nvSpPr>
          <p:spPr>
            <a:xfrm>
              <a:off x="6534514" y="4088873"/>
              <a:ext cx="135412" cy="135412"/>
            </a:xfrm>
            <a:custGeom>
              <a:avLst/>
              <a:gdLst>
                <a:gd name="connsiteX0" fmla="*/ 1701 w 135412"/>
                <a:gd name="connsiteY0" fmla="*/ 1374 h 135412"/>
                <a:gd name="connsiteX1" fmla="*/ 137114 w 135412"/>
                <a:gd name="connsiteY1" fmla="*/ 1374 h 135412"/>
                <a:gd name="connsiteX2" fmla="*/ 137114 w 135412"/>
                <a:gd name="connsiteY2" fmla="*/ 90746 h 135412"/>
                <a:gd name="connsiteX3" fmla="*/ 91073 w 135412"/>
                <a:gd name="connsiteY3" fmla="*/ 136786 h 135412"/>
                <a:gd name="connsiteX4" fmla="*/ 1701 w 135412"/>
                <a:gd name="connsiteY4" fmla="*/ 136786 h 135412"/>
                <a:gd name="connsiteX5" fmla="*/ 1701 w 135412"/>
                <a:gd name="connsiteY5" fmla="*/ 13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701" y="1374"/>
                  </a:moveTo>
                  <a:lnTo>
                    <a:pt x="137114" y="1374"/>
                  </a:lnTo>
                  <a:lnTo>
                    <a:pt x="137114" y="90746"/>
                  </a:lnTo>
                  <a:cubicBezTo>
                    <a:pt x="137114" y="116173"/>
                    <a:pt x="116501" y="136786"/>
                    <a:pt x="91073" y="136786"/>
                  </a:cubicBezTo>
                  <a:lnTo>
                    <a:pt x="1701" y="136786"/>
                  </a:lnTo>
                  <a:lnTo>
                    <a:pt x="1701" y="13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EF82EF4-7D29-45BF-925B-7E47E1698A4E}"/>
                </a:ext>
              </a:extLst>
            </p:cNvPr>
            <p:cNvSpPr/>
            <p:nvPr/>
          </p:nvSpPr>
          <p:spPr>
            <a:xfrm rot="5400000">
              <a:off x="6797215" y="4088873"/>
              <a:ext cx="135412" cy="135412"/>
            </a:xfrm>
            <a:custGeom>
              <a:avLst/>
              <a:gdLst>
                <a:gd name="connsiteX0" fmla="*/ 1865 w 135412"/>
                <a:gd name="connsiteY0" fmla="*/ 1374 h 135412"/>
                <a:gd name="connsiteX1" fmla="*/ 137277 w 135412"/>
                <a:gd name="connsiteY1" fmla="*/ 1374 h 135412"/>
                <a:gd name="connsiteX2" fmla="*/ 137277 w 135412"/>
                <a:gd name="connsiteY2" fmla="*/ 90746 h 135412"/>
                <a:gd name="connsiteX3" fmla="*/ 91237 w 135412"/>
                <a:gd name="connsiteY3" fmla="*/ 136786 h 135412"/>
                <a:gd name="connsiteX4" fmla="*/ 1865 w 135412"/>
                <a:gd name="connsiteY4" fmla="*/ 136786 h 135412"/>
                <a:gd name="connsiteX5" fmla="*/ 1865 w 135412"/>
                <a:gd name="connsiteY5" fmla="*/ 13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865" y="1374"/>
                  </a:moveTo>
                  <a:lnTo>
                    <a:pt x="137277" y="1374"/>
                  </a:lnTo>
                  <a:lnTo>
                    <a:pt x="137277" y="90746"/>
                  </a:lnTo>
                  <a:cubicBezTo>
                    <a:pt x="137277" y="116173"/>
                    <a:pt x="116664" y="136786"/>
                    <a:pt x="91237" y="136786"/>
                  </a:cubicBezTo>
                  <a:lnTo>
                    <a:pt x="1865" y="136786"/>
                  </a:lnTo>
                  <a:lnTo>
                    <a:pt x="1865" y="13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68BCE9F-2796-4E2C-91F5-951C4A2558E0}"/>
                </a:ext>
              </a:extLst>
            </p:cNvPr>
            <p:cNvSpPr/>
            <p:nvPr/>
          </p:nvSpPr>
          <p:spPr>
            <a:xfrm>
              <a:off x="6928565" y="4088873"/>
              <a:ext cx="135412" cy="135412"/>
            </a:xfrm>
            <a:custGeom>
              <a:avLst/>
              <a:gdLst>
                <a:gd name="connsiteX0" fmla="*/ 1946 w 135412"/>
                <a:gd name="connsiteY0" fmla="*/ 1374 h 135412"/>
                <a:gd name="connsiteX1" fmla="*/ 137359 w 135412"/>
                <a:gd name="connsiteY1" fmla="*/ 1374 h 135412"/>
                <a:gd name="connsiteX2" fmla="*/ 137359 w 135412"/>
                <a:gd name="connsiteY2" fmla="*/ 136786 h 135412"/>
                <a:gd name="connsiteX3" fmla="*/ 1946 w 135412"/>
                <a:gd name="connsiteY3" fmla="*/ 1367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1374"/>
                  </a:moveTo>
                  <a:lnTo>
                    <a:pt x="137359" y="1374"/>
                  </a:lnTo>
                  <a:lnTo>
                    <a:pt x="137359" y="136786"/>
                  </a:lnTo>
                  <a:lnTo>
                    <a:pt x="1946" y="1367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3AB5E13-29F9-4C2C-94E2-0A806AEC3CF6}"/>
                </a:ext>
              </a:extLst>
            </p:cNvPr>
            <p:cNvSpPr/>
            <p:nvPr/>
          </p:nvSpPr>
          <p:spPr>
            <a:xfrm>
              <a:off x="7059915" y="4088873"/>
              <a:ext cx="135412" cy="135412"/>
            </a:xfrm>
            <a:custGeom>
              <a:avLst/>
              <a:gdLst>
                <a:gd name="connsiteX0" fmla="*/ 2028 w 135412"/>
                <a:gd name="connsiteY0" fmla="*/ 1374 h 135412"/>
                <a:gd name="connsiteX1" fmla="*/ 137441 w 135412"/>
                <a:gd name="connsiteY1" fmla="*/ 1374 h 135412"/>
                <a:gd name="connsiteX2" fmla="*/ 137441 w 135412"/>
                <a:gd name="connsiteY2" fmla="*/ 136786 h 135412"/>
                <a:gd name="connsiteX3" fmla="*/ 2028 w 135412"/>
                <a:gd name="connsiteY3" fmla="*/ 1367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028" y="1374"/>
                  </a:moveTo>
                  <a:lnTo>
                    <a:pt x="137441" y="1374"/>
                  </a:lnTo>
                  <a:lnTo>
                    <a:pt x="137441" y="136786"/>
                  </a:lnTo>
                  <a:lnTo>
                    <a:pt x="2028" y="1367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B2E7994-6C55-4E60-8F32-673531AF1732}"/>
                </a:ext>
              </a:extLst>
            </p:cNvPr>
            <p:cNvSpPr/>
            <p:nvPr/>
          </p:nvSpPr>
          <p:spPr>
            <a:xfrm rot="-5400000">
              <a:off x="7191265" y="4088873"/>
              <a:ext cx="135412" cy="135412"/>
            </a:xfrm>
            <a:custGeom>
              <a:avLst/>
              <a:gdLst>
                <a:gd name="connsiteX0" fmla="*/ 2110 w 135412"/>
                <a:gd name="connsiteY0" fmla="*/ 1374 h 135412"/>
                <a:gd name="connsiteX1" fmla="*/ 137523 w 135412"/>
                <a:gd name="connsiteY1" fmla="*/ 1374 h 135412"/>
                <a:gd name="connsiteX2" fmla="*/ 137523 w 135412"/>
                <a:gd name="connsiteY2" fmla="*/ 90746 h 135412"/>
                <a:gd name="connsiteX3" fmla="*/ 91482 w 135412"/>
                <a:gd name="connsiteY3" fmla="*/ 136786 h 135412"/>
                <a:gd name="connsiteX4" fmla="*/ 2110 w 135412"/>
                <a:gd name="connsiteY4" fmla="*/ 136786 h 135412"/>
                <a:gd name="connsiteX5" fmla="*/ 2110 w 135412"/>
                <a:gd name="connsiteY5" fmla="*/ 13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110" y="1374"/>
                  </a:moveTo>
                  <a:lnTo>
                    <a:pt x="137523" y="1374"/>
                  </a:lnTo>
                  <a:lnTo>
                    <a:pt x="137523" y="90746"/>
                  </a:lnTo>
                  <a:cubicBezTo>
                    <a:pt x="137523" y="116173"/>
                    <a:pt x="116910" y="136786"/>
                    <a:pt x="91482" y="136786"/>
                  </a:cubicBezTo>
                  <a:lnTo>
                    <a:pt x="2110" y="136786"/>
                  </a:lnTo>
                  <a:lnTo>
                    <a:pt x="2110" y="13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2421BFB-7B57-420C-9616-A593AD755328}"/>
                </a:ext>
              </a:extLst>
            </p:cNvPr>
            <p:cNvSpPr/>
            <p:nvPr/>
          </p:nvSpPr>
          <p:spPr>
            <a:xfrm>
              <a:off x="4170210" y="4220224"/>
              <a:ext cx="135412" cy="135412"/>
            </a:xfrm>
            <a:custGeom>
              <a:avLst/>
              <a:gdLst>
                <a:gd name="connsiteX0" fmla="*/ 228 w 135412"/>
                <a:gd name="connsiteY0" fmla="*/ 1455 h 135412"/>
                <a:gd name="connsiteX1" fmla="*/ 135640 w 135412"/>
                <a:gd name="connsiteY1" fmla="*/ 1455 h 135412"/>
                <a:gd name="connsiteX2" fmla="*/ 135640 w 135412"/>
                <a:gd name="connsiteY2" fmla="*/ 136868 h 135412"/>
                <a:gd name="connsiteX3" fmla="*/ 228 w 135412"/>
                <a:gd name="connsiteY3" fmla="*/ 1368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8" y="1455"/>
                  </a:moveTo>
                  <a:lnTo>
                    <a:pt x="135640" y="1455"/>
                  </a:lnTo>
                  <a:lnTo>
                    <a:pt x="135640" y="136868"/>
                  </a:lnTo>
                  <a:lnTo>
                    <a:pt x="228" y="1368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6A9E041-2908-4A38-8066-37B556283C4B}"/>
                </a:ext>
              </a:extLst>
            </p:cNvPr>
            <p:cNvSpPr/>
            <p:nvPr/>
          </p:nvSpPr>
          <p:spPr>
            <a:xfrm rot="-10800000">
              <a:off x="4564261" y="4220224"/>
              <a:ext cx="135412" cy="135412"/>
            </a:xfrm>
            <a:custGeom>
              <a:avLst/>
              <a:gdLst>
                <a:gd name="connsiteX0" fmla="*/ 473 w 135412"/>
                <a:gd name="connsiteY0" fmla="*/ 1455 h 135412"/>
                <a:gd name="connsiteX1" fmla="*/ 89846 w 135412"/>
                <a:gd name="connsiteY1" fmla="*/ 1455 h 135412"/>
                <a:gd name="connsiteX2" fmla="*/ 135886 w 135412"/>
                <a:gd name="connsiteY2" fmla="*/ 47496 h 135412"/>
                <a:gd name="connsiteX3" fmla="*/ 135886 w 135412"/>
                <a:gd name="connsiteY3" fmla="*/ 90828 h 135412"/>
                <a:gd name="connsiteX4" fmla="*/ 89846 w 135412"/>
                <a:gd name="connsiteY4" fmla="*/ 136868 h 135412"/>
                <a:gd name="connsiteX5" fmla="*/ 473 w 135412"/>
                <a:gd name="connsiteY5" fmla="*/ 136868 h 135412"/>
                <a:gd name="connsiteX6" fmla="*/ 473 w 135412"/>
                <a:gd name="connsiteY6" fmla="*/ 14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473" y="1455"/>
                  </a:moveTo>
                  <a:lnTo>
                    <a:pt x="89846" y="1455"/>
                  </a:lnTo>
                  <a:cubicBezTo>
                    <a:pt x="115273" y="1455"/>
                    <a:pt x="135886" y="22068"/>
                    <a:pt x="135886" y="47496"/>
                  </a:cubicBezTo>
                  <a:lnTo>
                    <a:pt x="135886" y="90828"/>
                  </a:lnTo>
                  <a:cubicBezTo>
                    <a:pt x="135886" y="116255"/>
                    <a:pt x="115273" y="136868"/>
                    <a:pt x="89846" y="136868"/>
                  </a:cubicBezTo>
                  <a:lnTo>
                    <a:pt x="473" y="136868"/>
                  </a:lnTo>
                  <a:lnTo>
                    <a:pt x="473" y="14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661455-395F-489B-B6F3-699D996FAAF0}"/>
                </a:ext>
              </a:extLst>
            </p:cNvPr>
            <p:cNvSpPr/>
            <p:nvPr/>
          </p:nvSpPr>
          <p:spPr>
            <a:xfrm>
              <a:off x="4695611" y="4220224"/>
              <a:ext cx="135412" cy="135412"/>
            </a:xfrm>
            <a:custGeom>
              <a:avLst/>
              <a:gdLst>
                <a:gd name="connsiteX0" fmla="*/ 555 w 135412"/>
                <a:gd name="connsiteY0" fmla="*/ 1455 h 135412"/>
                <a:gd name="connsiteX1" fmla="*/ 135968 w 135412"/>
                <a:gd name="connsiteY1" fmla="*/ 1455 h 135412"/>
                <a:gd name="connsiteX2" fmla="*/ 135968 w 135412"/>
                <a:gd name="connsiteY2" fmla="*/ 136868 h 135412"/>
                <a:gd name="connsiteX3" fmla="*/ 555 w 135412"/>
                <a:gd name="connsiteY3" fmla="*/ 1368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555" y="1455"/>
                  </a:moveTo>
                  <a:lnTo>
                    <a:pt x="135968" y="1455"/>
                  </a:lnTo>
                  <a:lnTo>
                    <a:pt x="135968" y="136868"/>
                  </a:lnTo>
                  <a:lnTo>
                    <a:pt x="555" y="1368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BE95E84-AAC0-45C8-B552-9BE0B0FB5694}"/>
                </a:ext>
              </a:extLst>
            </p:cNvPr>
            <p:cNvSpPr/>
            <p:nvPr/>
          </p:nvSpPr>
          <p:spPr>
            <a:xfrm>
              <a:off x="4826961" y="4220224"/>
              <a:ext cx="135412" cy="135412"/>
            </a:xfrm>
            <a:custGeom>
              <a:avLst/>
              <a:gdLst>
                <a:gd name="connsiteX0" fmla="*/ 637 w 135412"/>
                <a:gd name="connsiteY0" fmla="*/ 1455 h 135412"/>
                <a:gd name="connsiteX1" fmla="*/ 136050 w 135412"/>
                <a:gd name="connsiteY1" fmla="*/ 1455 h 135412"/>
                <a:gd name="connsiteX2" fmla="*/ 136050 w 135412"/>
                <a:gd name="connsiteY2" fmla="*/ 136868 h 135412"/>
                <a:gd name="connsiteX3" fmla="*/ 637 w 135412"/>
                <a:gd name="connsiteY3" fmla="*/ 1368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637" y="1455"/>
                  </a:moveTo>
                  <a:lnTo>
                    <a:pt x="136050" y="1455"/>
                  </a:lnTo>
                  <a:lnTo>
                    <a:pt x="136050" y="136868"/>
                  </a:lnTo>
                  <a:lnTo>
                    <a:pt x="637" y="1368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7473AE5-B920-48DD-8339-70FDFE28771C}"/>
                </a:ext>
              </a:extLst>
            </p:cNvPr>
            <p:cNvSpPr/>
            <p:nvPr/>
          </p:nvSpPr>
          <p:spPr>
            <a:xfrm>
              <a:off x="5089662" y="4220224"/>
              <a:ext cx="135412" cy="135412"/>
            </a:xfrm>
            <a:custGeom>
              <a:avLst/>
              <a:gdLst>
                <a:gd name="connsiteX0" fmla="*/ 801 w 135412"/>
                <a:gd name="connsiteY0" fmla="*/ 1455 h 135412"/>
                <a:gd name="connsiteX1" fmla="*/ 136213 w 135412"/>
                <a:gd name="connsiteY1" fmla="*/ 1455 h 135412"/>
                <a:gd name="connsiteX2" fmla="*/ 136213 w 135412"/>
                <a:gd name="connsiteY2" fmla="*/ 136868 h 135412"/>
                <a:gd name="connsiteX3" fmla="*/ 801 w 135412"/>
                <a:gd name="connsiteY3" fmla="*/ 1368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801" y="1455"/>
                  </a:moveTo>
                  <a:lnTo>
                    <a:pt x="136213" y="1455"/>
                  </a:lnTo>
                  <a:lnTo>
                    <a:pt x="136213" y="136868"/>
                  </a:lnTo>
                  <a:lnTo>
                    <a:pt x="801" y="1368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5845379-104E-4B6C-B972-13CE5C5B4125}"/>
                </a:ext>
              </a:extLst>
            </p:cNvPr>
            <p:cNvSpPr/>
            <p:nvPr/>
          </p:nvSpPr>
          <p:spPr>
            <a:xfrm>
              <a:off x="5746413" y="4220224"/>
              <a:ext cx="135548" cy="135412"/>
            </a:xfrm>
            <a:custGeom>
              <a:avLst/>
              <a:gdLst>
                <a:gd name="connsiteX0" fmla="*/ 1210 w 135548"/>
                <a:gd name="connsiteY0" fmla="*/ 40183 h 135412"/>
                <a:gd name="connsiteX1" fmla="*/ 1210 w 135548"/>
                <a:gd name="connsiteY1" fmla="*/ 98275 h 135412"/>
                <a:gd name="connsiteX2" fmla="*/ 39938 w 135548"/>
                <a:gd name="connsiteY2" fmla="*/ 136868 h 135412"/>
                <a:gd name="connsiteX3" fmla="*/ 98030 w 135548"/>
                <a:gd name="connsiteY3" fmla="*/ 136868 h 135412"/>
                <a:gd name="connsiteX4" fmla="*/ 136758 w 135548"/>
                <a:gd name="connsiteY4" fmla="*/ 98140 h 135412"/>
                <a:gd name="connsiteX5" fmla="*/ 136758 w 135548"/>
                <a:gd name="connsiteY5" fmla="*/ 40183 h 135412"/>
                <a:gd name="connsiteX6" fmla="*/ 97894 w 135548"/>
                <a:gd name="connsiteY6" fmla="*/ 1455 h 135412"/>
                <a:gd name="connsiteX7" fmla="*/ 39938 w 135548"/>
                <a:gd name="connsiteY7" fmla="*/ 1455 h 135412"/>
                <a:gd name="connsiteX8" fmla="*/ 1210 w 135548"/>
                <a:gd name="connsiteY8" fmla="*/ 401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210" y="40183"/>
                  </a:moveTo>
                  <a:lnTo>
                    <a:pt x="1210" y="98275"/>
                  </a:lnTo>
                  <a:cubicBezTo>
                    <a:pt x="1210" y="119671"/>
                    <a:pt x="18543" y="136868"/>
                    <a:pt x="39938" y="136868"/>
                  </a:cubicBezTo>
                  <a:lnTo>
                    <a:pt x="98030" y="136868"/>
                  </a:lnTo>
                  <a:cubicBezTo>
                    <a:pt x="119560" y="136868"/>
                    <a:pt x="136758" y="119535"/>
                    <a:pt x="136758" y="98140"/>
                  </a:cubicBezTo>
                  <a:lnTo>
                    <a:pt x="136758" y="40183"/>
                  </a:lnTo>
                  <a:cubicBezTo>
                    <a:pt x="136622" y="18653"/>
                    <a:pt x="119290" y="1455"/>
                    <a:pt x="97894" y="1455"/>
                  </a:cubicBezTo>
                  <a:lnTo>
                    <a:pt x="39938" y="1455"/>
                  </a:lnTo>
                  <a:cubicBezTo>
                    <a:pt x="18543" y="1455"/>
                    <a:pt x="1210" y="18788"/>
                    <a:pt x="1210" y="40183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A66FE7B4-BF60-41B6-9A9F-75F4059D72EA}"/>
                </a:ext>
              </a:extLst>
            </p:cNvPr>
            <p:cNvSpPr/>
            <p:nvPr/>
          </p:nvSpPr>
          <p:spPr>
            <a:xfrm>
              <a:off x="6103225" y="4314335"/>
              <a:ext cx="41300" cy="41300"/>
            </a:xfrm>
            <a:custGeom>
              <a:avLst/>
              <a:gdLst>
                <a:gd name="connsiteX0" fmla="*/ 1368 w 41300"/>
                <a:gd name="connsiteY0" fmla="*/ 40043 h 41300"/>
                <a:gd name="connsiteX1" fmla="*/ 1368 w 41300"/>
                <a:gd name="connsiteY1" fmla="*/ 42751 h 41300"/>
                <a:gd name="connsiteX2" fmla="*/ 42669 w 41300"/>
                <a:gd name="connsiteY2" fmla="*/ 42751 h 41300"/>
                <a:gd name="connsiteX3" fmla="*/ 42669 w 41300"/>
                <a:gd name="connsiteY3" fmla="*/ 1450 h 41300"/>
                <a:gd name="connsiteX4" fmla="*/ 39961 w 41300"/>
                <a:gd name="connsiteY4" fmla="*/ 1450 h 41300"/>
                <a:gd name="connsiteX5" fmla="*/ 1368 w 41300"/>
                <a:gd name="connsiteY5" fmla="*/ 40043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368" y="40043"/>
                  </a:moveTo>
                  <a:lnTo>
                    <a:pt x="1368" y="42751"/>
                  </a:lnTo>
                  <a:lnTo>
                    <a:pt x="42669" y="42751"/>
                  </a:lnTo>
                  <a:lnTo>
                    <a:pt x="42669" y="1450"/>
                  </a:lnTo>
                  <a:lnTo>
                    <a:pt x="39961" y="1450"/>
                  </a:lnTo>
                  <a:cubicBezTo>
                    <a:pt x="39961" y="22845"/>
                    <a:pt x="22628" y="40043"/>
                    <a:pt x="1368" y="40043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C370C8-5F21-45FB-8A3F-207C168D899A}"/>
                </a:ext>
              </a:extLst>
            </p:cNvPr>
            <p:cNvSpPr/>
            <p:nvPr/>
          </p:nvSpPr>
          <p:spPr>
            <a:xfrm rot="-10800000">
              <a:off x="6140464" y="4220224"/>
              <a:ext cx="135412" cy="135412"/>
            </a:xfrm>
            <a:custGeom>
              <a:avLst/>
              <a:gdLst>
                <a:gd name="connsiteX0" fmla="*/ 1455 w 135412"/>
                <a:gd name="connsiteY0" fmla="*/ 1455 h 135412"/>
                <a:gd name="connsiteX1" fmla="*/ 136868 w 135412"/>
                <a:gd name="connsiteY1" fmla="*/ 1455 h 135412"/>
                <a:gd name="connsiteX2" fmla="*/ 136868 w 135412"/>
                <a:gd name="connsiteY2" fmla="*/ 90828 h 135412"/>
                <a:gd name="connsiteX3" fmla="*/ 90828 w 135412"/>
                <a:gd name="connsiteY3" fmla="*/ 136868 h 135412"/>
                <a:gd name="connsiteX4" fmla="*/ 1455 w 135412"/>
                <a:gd name="connsiteY4" fmla="*/ 136868 h 135412"/>
                <a:gd name="connsiteX5" fmla="*/ 1455 w 135412"/>
                <a:gd name="connsiteY5" fmla="*/ 14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455" y="1455"/>
                  </a:moveTo>
                  <a:lnTo>
                    <a:pt x="136868" y="1455"/>
                  </a:lnTo>
                  <a:lnTo>
                    <a:pt x="136868" y="90828"/>
                  </a:lnTo>
                  <a:cubicBezTo>
                    <a:pt x="136868" y="116255"/>
                    <a:pt x="116255" y="136868"/>
                    <a:pt x="90828" y="136868"/>
                  </a:cubicBezTo>
                  <a:lnTo>
                    <a:pt x="1455" y="136868"/>
                  </a:lnTo>
                  <a:lnTo>
                    <a:pt x="1455" y="14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CB8B773-D5E0-4B1F-81FB-401A09637EEB}"/>
                </a:ext>
              </a:extLst>
            </p:cNvPr>
            <p:cNvSpPr/>
            <p:nvPr/>
          </p:nvSpPr>
          <p:spPr>
            <a:xfrm>
              <a:off x="6271814" y="4220224"/>
              <a:ext cx="135412" cy="135412"/>
            </a:xfrm>
            <a:custGeom>
              <a:avLst/>
              <a:gdLst>
                <a:gd name="connsiteX0" fmla="*/ 1537 w 135412"/>
                <a:gd name="connsiteY0" fmla="*/ 1455 h 135412"/>
                <a:gd name="connsiteX1" fmla="*/ 136950 w 135412"/>
                <a:gd name="connsiteY1" fmla="*/ 1455 h 135412"/>
                <a:gd name="connsiteX2" fmla="*/ 136950 w 135412"/>
                <a:gd name="connsiteY2" fmla="*/ 136868 h 135412"/>
                <a:gd name="connsiteX3" fmla="*/ 1537 w 135412"/>
                <a:gd name="connsiteY3" fmla="*/ 1368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537" y="1455"/>
                  </a:moveTo>
                  <a:lnTo>
                    <a:pt x="136950" y="1455"/>
                  </a:lnTo>
                  <a:lnTo>
                    <a:pt x="136950" y="136868"/>
                  </a:lnTo>
                  <a:lnTo>
                    <a:pt x="1537" y="1368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3FE80344-2DCB-4E91-A515-D573FC29348F}"/>
                </a:ext>
              </a:extLst>
            </p:cNvPr>
            <p:cNvSpPr/>
            <p:nvPr/>
          </p:nvSpPr>
          <p:spPr>
            <a:xfrm>
              <a:off x="6403164" y="4220224"/>
              <a:ext cx="135412" cy="135412"/>
            </a:xfrm>
            <a:custGeom>
              <a:avLst/>
              <a:gdLst>
                <a:gd name="connsiteX0" fmla="*/ 1619 w 135412"/>
                <a:gd name="connsiteY0" fmla="*/ 1455 h 135412"/>
                <a:gd name="connsiteX1" fmla="*/ 137032 w 135412"/>
                <a:gd name="connsiteY1" fmla="*/ 1455 h 135412"/>
                <a:gd name="connsiteX2" fmla="*/ 137032 w 135412"/>
                <a:gd name="connsiteY2" fmla="*/ 90828 h 135412"/>
                <a:gd name="connsiteX3" fmla="*/ 90991 w 135412"/>
                <a:gd name="connsiteY3" fmla="*/ 136868 h 135412"/>
                <a:gd name="connsiteX4" fmla="*/ 1619 w 135412"/>
                <a:gd name="connsiteY4" fmla="*/ 136868 h 135412"/>
                <a:gd name="connsiteX5" fmla="*/ 1619 w 135412"/>
                <a:gd name="connsiteY5" fmla="*/ 14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619" y="1455"/>
                  </a:moveTo>
                  <a:lnTo>
                    <a:pt x="137032" y="1455"/>
                  </a:lnTo>
                  <a:lnTo>
                    <a:pt x="137032" y="90828"/>
                  </a:lnTo>
                  <a:cubicBezTo>
                    <a:pt x="137032" y="116255"/>
                    <a:pt x="116419" y="136868"/>
                    <a:pt x="90991" y="136868"/>
                  </a:cubicBezTo>
                  <a:lnTo>
                    <a:pt x="1619" y="136868"/>
                  </a:lnTo>
                  <a:lnTo>
                    <a:pt x="1619" y="14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78D087B9-AC21-4189-AA32-D34D6EC98DA6}"/>
                </a:ext>
              </a:extLst>
            </p:cNvPr>
            <p:cNvSpPr/>
            <p:nvPr/>
          </p:nvSpPr>
          <p:spPr>
            <a:xfrm>
              <a:off x="6665865" y="4220224"/>
              <a:ext cx="135548" cy="135412"/>
            </a:xfrm>
            <a:custGeom>
              <a:avLst/>
              <a:gdLst>
                <a:gd name="connsiteX0" fmla="*/ 1783 w 135548"/>
                <a:gd name="connsiteY0" fmla="*/ 40183 h 135412"/>
                <a:gd name="connsiteX1" fmla="*/ 1783 w 135548"/>
                <a:gd name="connsiteY1" fmla="*/ 98275 h 135412"/>
                <a:gd name="connsiteX2" fmla="*/ 40511 w 135548"/>
                <a:gd name="connsiteY2" fmla="*/ 136868 h 135412"/>
                <a:gd name="connsiteX3" fmla="*/ 98603 w 135548"/>
                <a:gd name="connsiteY3" fmla="*/ 136868 h 135412"/>
                <a:gd name="connsiteX4" fmla="*/ 137331 w 135548"/>
                <a:gd name="connsiteY4" fmla="*/ 98140 h 135412"/>
                <a:gd name="connsiteX5" fmla="*/ 137331 w 135548"/>
                <a:gd name="connsiteY5" fmla="*/ 40183 h 135412"/>
                <a:gd name="connsiteX6" fmla="*/ 98467 w 135548"/>
                <a:gd name="connsiteY6" fmla="*/ 1455 h 135412"/>
                <a:gd name="connsiteX7" fmla="*/ 40511 w 135548"/>
                <a:gd name="connsiteY7" fmla="*/ 1455 h 135412"/>
                <a:gd name="connsiteX8" fmla="*/ 1783 w 135548"/>
                <a:gd name="connsiteY8" fmla="*/ 401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783" y="40183"/>
                  </a:moveTo>
                  <a:lnTo>
                    <a:pt x="1783" y="98275"/>
                  </a:lnTo>
                  <a:cubicBezTo>
                    <a:pt x="1783" y="119671"/>
                    <a:pt x="19116" y="136868"/>
                    <a:pt x="40511" y="136868"/>
                  </a:cubicBezTo>
                  <a:lnTo>
                    <a:pt x="98603" y="136868"/>
                  </a:lnTo>
                  <a:cubicBezTo>
                    <a:pt x="120133" y="136868"/>
                    <a:pt x="137331" y="119535"/>
                    <a:pt x="137331" y="98140"/>
                  </a:cubicBezTo>
                  <a:lnTo>
                    <a:pt x="137331" y="40183"/>
                  </a:lnTo>
                  <a:cubicBezTo>
                    <a:pt x="137195" y="18653"/>
                    <a:pt x="119863" y="1455"/>
                    <a:pt x="98467" y="1455"/>
                  </a:cubicBezTo>
                  <a:lnTo>
                    <a:pt x="40511" y="1455"/>
                  </a:lnTo>
                  <a:cubicBezTo>
                    <a:pt x="19116" y="1455"/>
                    <a:pt x="1783" y="18788"/>
                    <a:pt x="1783" y="40183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224CF02-109B-4F9E-9410-BD4971781E2A}"/>
                </a:ext>
              </a:extLst>
            </p:cNvPr>
            <p:cNvSpPr/>
            <p:nvPr/>
          </p:nvSpPr>
          <p:spPr>
            <a:xfrm>
              <a:off x="6928565" y="4220224"/>
              <a:ext cx="135412" cy="135412"/>
            </a:xfrm>
            <a:custGeom>
              <a:avLst/>
              <a:gdLst>
                <a:gd name="connsiteX0" fmla="*/ 1946 w 135412"/>
                <a:gd name="connsiteY0" fmla="*/ 1455 h 135412"/>
                <a:gd name="connsiteX1" fmla="*/ 137359 w 135412"/>
                <a:gd name="connsiteY1" fmla="*/ 1455 h 135412"/>
                <a:gd name="connsiteX2" fmla="*/ 137359 w 135412"/>
                <a:gd name="connsiteY2" fmla="*/ 136868 h 135412"/>
                <a:gd name="connsiteX3" fmla="*/ 1946 w 135412"/>
                <a:gd name="connsiteY3" fmla="*/ 1368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1455"/>
                  </a:moveTo>
                  <a:lnTo>
                    <a:pt x="137359" y="1455"/>
                  </a:lnTo>
                  <a:lnTo>
                    <a:pt x="137359" y="136868"/>
                  </a:lnTo>
                  <a:lnTo>
                    <a:pt x="1946" y="1368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F0F8599A-38F4-4BFE-9C77-AC4FE216A5FE}"/>
                </a:ext>
              </a:extLst>
            </p:cNvPr>
            <p:cNvSpPr/>
            <p:nvPr/>
          </p:nvSpPr>
          <p:spPr>
            <a:xfrm>
              <a:off x="7059915" y="4220224"/>
              <a:ext cx="135412" cy="135412"/>
            </a:xfrm>
            <a:custGeom>
              <a:avLst/>
              <a:gdLst>
                <a:gd name="connsiteX0" fmla="*/ 2028 w 135412"/>
                <a:gd name="connsiteY0" fmla="*/ 1455 h 135412"/>
                <a:gd name="connsiteX1" fmla="*/ 137441 w 135412"/>
                <a:gd name="connsiteY1" fmla="*/ 1455 h 135412"/>
                <a:gd name="connsiteX2" fmla="*/ 137441 w 135412"/>
                <a:gd name="connsiteY2" fmla="*/ 90828 h 135412"/>
                <a:gd name="connsiteX3" fmla="*/ 91401 w 135412"/>
                <a:gd name="connsiteY3" fmla="*/ 136868 h 135412"/>
                <a:gd name="connsiteX4" fmla="*/ 2028 w 135412"/>
                <a:gd name="connsiteY4" fmla="*/ 136868 h 135412"/>
                <a:gd name="connsiteX5" fmla="*/ 2028 w 135412"/>
                <a:gd name="connsiteY5" fmla="*/ 14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028" y="1455"/>
                  </a:moveTo>
                  <a:lnTo>
                    <a:pt x="137441" y="1455"/>
                  </a:lnTo>
                  <a:lnTo>
                    <a:pt x="137441" y="90828"/>
                  </a:lnTo>
                  <a:cubicBezTo>
                    <a:pt x="137441" y="116255"/>
                    <a:pt x="116828" y="136868"/>
                    <a:pt x="91401" y="136868"/>
                  </a:cubicBezTo>
                  <a:lnTo>
                    <a:pt x="2028" y="136868"/>
                  </a:lnTo>
                  <a:lnTo>
                    <a:pt x="2028" y="14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A1D23D2-9CAE-4EDF-97B1-ACA51003C1E3}"/>
                </a:ext>
              </a:extLst>
            </p:cNvPr>
            <p:cNvSpPr/>
            <p:nvPr/>
          </p:nvSpPr>
          <p:spPr>
            <a:xfrm rot="-10800000">
              <a:off x="7322616" y="4220224"/>
              <a:ext cx="135412" cy="135412"/>
            </a:xfrm>
            <a:custGeom>
              <a:avLst/>
              <a:gdLst>
                <a:gd name="connsiteX0" fmla="*/ 2192 w 135412"/>
                <a:gd name="connsiteY0" fmla="*/ 1455 h 135412"/>
                <a:gd name="connsiteX1" fmla="*/ 137605 w 135412"/>
                <a:gd name="connsiteY1" fmla="*/ 1455 h 135412"/>
                <a:gd name="connsiteX2" fmla="*/ 137605 w 135412"/>
                <a:gd name="connsiteY2" fmla="*/ 90828 h 135412"/>
                <a:gd name="connsiteX3" fmla="*/ 91564 w 135412"/>
                <a:gd name="connsiteY3" fmla="*/ 136868 h 135412"/>
                <a:gd name="connsiteX4" fmla="*/ 2192 w 135412"/>
                <a:gd name="connsiteY4" fmla="*/ 136868 h 135412"/>
                <a:gd name="connsiteX5" fmla="*/ 2192 w 135412"/>
                <a:gd name="connsiteY5" fmla="*/ 14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192" y="1455"/>
                  </a:moveTo>
                  <a:lnTo>
                    <a:pt x="137605" y="1455"/>
                  </a:lnTo>
                  <a:lnTo>
                    <a:pt x="137605" y="90828"/>
                  </a:lnTo>
                  <a:cubicBezTo>
                    <a:pt x="137605" y="116255"/>
                    <a:pt x="116992" y="136868"/>
                    <a:pt x="91564" y="136868"/>
                  </a:cubicBezTo>
                  <a:lnTo>
                    <a:pt x="2192" y="136868"/>
                  </a:lnTo>
                  <a:lnTo>
                    <a:pt x="2192" y="14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6EDDC019-B7C9-4238-AB02-325C745CDB21}"/>
                </a:ext>
              </a:extLst>
            </p:cNvPr>
            <p:cNvSpPr/>
            <p:nvPr/>
          </p:nvSpPr>
          <p:spPr>
            <a:xfrm rot="-5400000">
              <a:off x="7453966" y="4220224"/>
              <a:ext cx="135412" cy="135412"/>
            </a:xfrm>
            <a:custGeom>
              <a:avLst/>
              <a:gdLst>
                <a:gd name="connsiteX0" fmla="*/ 2274 w 135412"/>
                <a:gd name="connsiteY0" fmla="*/ 1455 h 135412"/>
                <a:gd name="connsiteX1" fmla="*/ 137686 w 135412"/>
                <a:gd name="connsiteY1" fmla="*/ 1455 h 135412"/>
                <a:gd name="connsiteX2" fmla="*/ 137686 w 135412"/>
                <a:gd name="connsiteY2" fmla="*/ 90828 h 135412"/>
                <a:gd name="connsiteX3" fmla="*/ 91646 w 135412"/>
                <a:gd name="connsiteY3" fmla="*/ 136868 h 135412"/>
                <a:gd name="connsiteX4" fmla="*/ 2274 w 135412"/>
                <a:gd name="connsiteY4" fmla="*/ 136868 h 135412"/>
                <a:gd name="connsiteX5" fmla="*/ 2274 w 135412"/>
                <a:gd name="connsiteY5" fmla="*/ 14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274" y="1455"/>
                  </a:moveTo>
                  <a:lnTo>
                    <a:pt x="137686" y="1455"/>
                  </a:lnTo>
                  <a:lnTo>
                    <a:pt x="137686" y="90828"/>
                  </a:lnTo>
                  <a:cubicBezTo>
                    <a:pt x="137686" y="116255"/>
                    <a:pt x="117073" y="136868"/>
                    <a:pt x="91646" y="136868"/>
                  </a:cubicBezTo>
                  <a:lnTo>
                    <a:pt x="2274" y="136868"/>
                  </a:lnTo>
                  <a:lnTo>
                    <a:pt x="2274" y="14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49F5E2B-8F24-468F-AC17-08DBE0A1E1B5}"/>
                </a:ext>
              </a:extLst>
            </p:cNvPr>
            <p:cNvSpPr/>
            <p:nvPr/>
          </p:nvSpPr>
          <p:spPr>
            <a:xfrm rot="-10800000">
              <a:off x="7716666" y="4220224"/>
              <a:ext cx="135412" cy="135412"/>
            </a:xfrm>
            <a:custGeom>
              <a:avLst/>
              <a:gdLst>
                <a:gd name="connsiteX0" fmla="*/ 2437 w 135412"/>
                <a:gd name="connsiteY0" fmla="*/ 1455 h 135412"/>
                <a:gd name="connsiteX1" fmla="*/ 91810 w 135412"/>
                <a:gd name="connsiteY1" fmla="*/ 1455 h 135412"/>
                <a:gd name="connsiteX2" fmla="*/ 137850 w 135412"/>
                <a:gd name="connsiteY2" fmla="*/ 47496 h 135412"/>
                <a:gd name="connsiteX3" fmla="*/ 137850 w 135412"/>
                <a:gd name="connsiteY3" fmla="*/ 90828 h 135412"/>
                <a:gd name="connsiteX4" fmla="*/ 91810 w 135412"/>
                <a:gd name="connsiteY4" fmla="*/ 136868 h 135412"/>
                <a:gd name="connsiteX5" fmla="*/ 2437 w 135412"/>
                <a:gd name="connsiteY5" fmla="*/ 136868 h 135412"/>
                <a:gd name="connsiteX6" fmla="*/ 2437 w 135412"/>
                <a:gd name="connsiteY6" fmla="*/ 14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437" y="1455"/>
                  </a:moveTo>
                  <a:lnTo>
                    <a:pt x="91810" y="1455"/>
                  </a:lnTo>
                  <a:cubicBezTo>
                    <a:pt x="117237" y="1455"/>
                    <a:pt x="137850" y="22068"/>
                    <a:pt x="137850" y="47496"/>
                  </a:cubicBezTo>
                  <a:lnTo>
                    <a:pt x="137850" y="90828"/>
                  </a:lnTo>
                  <a:cubicBezTo>
                    <a:pt x="137850" y="116255"/>
                    <a:pt x="117237" y="136868"/>
                    <a:pt x="91810" y="136868"/>
                  </a:cubicBezTo>
                  <a:lnTo>
                    <a:pt x="2437" y="136868"/>
                  </a:lnTo>
                  <a:lnTo>
                    <a:pt x="2437" y="14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3C34AD9F-43A0-4AAF-AD89-5C31BE09ED75}"/>
                </a:ext>
              </a:extLst>
            </p:cNvPr>
            <p:cNvSpPr/>
            <p:nvPr/>
          </p:nvSpPr>
          <p:spPr>
            <a:xfrm rot="-5400000">
              <a:off x="7848017" y="4220224"/>
              <a:ext cx="135412" cy="135412"/>
            </a:xfrm>
            <a:custGeom>
              <a:avLst/>
              <a:gdLst>
                <a:gd name="connsiteX0" fmla="*/ 2519 w 135412"/>
                <a:gd name="connsiteY0" fmla="*/ 1455 h 135412"/>
                <a:gd name="connsiteX1" fmla="*/ 137932 w 135412"/>
                <a:gd name="connsiteY1" fmla="*/ 1455 h 135412"/>
                <a:gd name="connsiteX2" fmla="*/ 137932 w 135412"/>
                <a:gd name="connsiteY2" fmla="*/ 90828 h 135412"/>
                <a:gd name="connsiteX3" fmla="*/ 91892 w 135412"/>
                <a:gd name="connsiteY3" fmla="*/ 136868 h 135412"/>
                <a:gd name="connsiteX4" fmla="*/ 2519 w 135412"/>
                <a:gd name="connsiteY4" fmla="*/ 136868 h 135412"/>
                <a:gd name="connsiteX5" fmla="*/ 2519 w 135412"/>
                <a:gd name="connsiteY5" fmla="*/ 145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519" y="1455"/>
                  </a:moveTo>
                  <a:lnTo>
                    <a:pt x="137932" y="1455"/>
                  </a:lnTo>
                  <a:lnTo>
                    <a:pt x="137932" y="90828"/>
                  </a:lnTo>
                  <a:cubicBezTo>
                    <a:pt x="137932" y="116255"/>
                    <a:pt x="117319" y="136868"/>
                    <a:pt x="91892" y="136868"/>
                  </a:cubicBezTo>
                  <a:lnTo>
                    <a:pt x="2519" y="136868"/>
                  </a:lnTo>
                  <a:lnTo>
                    <a:pt x="2519" y="145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8BD57F9-CD95-482E-83C4-A85BB1C44A07}"/>
                </a:ext>
              </a:extLst>
            </p:cNvPr>
            <p:cNvSpPr/>
            <p:nvPr/>
          </p:nvSpPr>
          <p:spPr>
            <a:xfrm>
              <a:off x="4170210" y="4351574"/>
              <a:ext cx="135412" cy="135412"/>
            </a:xfrm>
            <a:custGeom>
              <a:avLst/>
              <a:gdLst>
                <a:gd name="connsiteX0" fmla="*/ 228 w 135412"/>
                <a:gd name="connsiteY0" fmla="*/ 1537 h 135412"/>
                <a:gd name="connsiteX1" fmla="*/ 135640 w 135412"/>
                <a:gd name="connsiteY1" fmla="*/ 1537 h 135412"/>
                <a:gd name="connsiteX2" fmla="*/ 135640 w 135412"/>
                <a:gd name="connsiteY2" fmla="*/ 136950 h 135412"/>
                <a:gd name="connsiteX3" fmla="*/ 228 w 135412"/>
                <a:gd name="connsiteY3" fmla="*/ 1369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8" y="1537"/>
                  </a:moveTo>
                  <a:lnTo>
                    <a:pt x="135640" y="1537"/>
                  </a:lnTo>
                  <a:lnTo>
                    <a:pt x="135640" y="136950"/>
                  </a:lnTo>
                  <a:lnTo>
                    <a:pt x="228" y="1369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9DC4A4F-B1E1-4203-8035-F094297BC6B8}"/>
                </a:ext>
              </a:extLst>
            </p:cNvPr>
            <p:cNvSpPr/>
            <p:nvPr/>
          </p:nvSpPr>
          <p:spPr>
            <a:xfrm rot="-5400000">
              <a:off x="4301560" y="4351574"/>
              <a:ext cx="135412" cy="135412"/>
            </a:xfrm>
            <a:custGeom>
              <a:avLst/>
              <a:gdLst>
                <a:gd name="connsiteX0" fmla="*/ 310 w 135412"/>
                <a:gd name="connsiteY0" fmla="*/ 1537 h 135412"/>
                <a:gd name="connsiteX1" fmla="*/ 135722 w 135412"/>
                <a:gd name="connsiteY1" fmla="*/ 1537 h 135412"/>
                <a:gd name="connsiteX2" fmla="*/ 135722 w 135412"/>
                <a:gd name="connsiteY2" fmla="*/ 90910 h 135412"/>
                <a:gd name="connsiteX3" fmla="*/ 89682 w 135412"/>
                <a:gd name="connsiteY3" fmla="*/ 136950 h 135412"/>
                <a:gd name="connsiteX4" fmla="*/ 310 w 135412"/>
                <a:gd name="connsiteY4" fmla="*/ 136950 h 135412"/>
                <a:gd name="connsiteX5" fmla="*/ 310 w 135412"/>
                <a:gd name="connsiteY5" fmla="*/ 15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310" y="1537"/>
                  </a:moveTo>
                  <a:lnTo>
                    <a:pt x="135722" y="1537"/>
                  </a:lnTo>
                  <a:lnTo>
                    <a:pt x="135722" y="90910"/>
                  </a:lnTo>
                  <a:cubicBezTo>
                    <a:pt x="135722" y="116337"/>
                    <a:pt x="115109" y="136950"/>
                    <a:pt x="89682" y="136950"/>
                  </a:cubicBezTo>
                  <a:lnTo>
                    <a:pt x="310" y="136950"/>
                  </a:lnTo>
                  <a:lnTo>
                    <a:pt x="310" y="15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D998A9CC-DA0F-4D48-93BF-C170AEAB9D70}"/>
                </a:ext>
              </a:extLst>
            </p:cNvPr>
            <p:cNvSpPr/>
            <p:nvPr/>
          </p:nvSpPr>
          <p:spPr>
            <a:xfrm rot="5400000">
              <a:off x="4695611" y="4351574"/>
              <a:ext cx="135412" cy="135412"/>
            </a:xfrm>
            <a:custGeom>
              <a:avLst/>
              <a:gdLst>
                <a:gd name="connsiteX0" fmla="*/ 555 w 135412"/>
                <a:gd name="connsiteY0" fmla="*/ 1537 h 135412"/>
                <a:gd name="connsiteX1" fmla="*/ 135968 w 135412"/>
                <a:gd name="connsiteY1" fmla="*/ 1537 h 135412"/>
                <a:gd name="connsiteX2" fmla="*/ 135968 w 135412"/>
                <a:gd name="connsiteY2" fmla="*/ 90910 h 135412"/>
                <a:gd name="connsiteX3" fmla="*/ 89927 w 135412"/>
                <a:gd name="connsiteY3" fmla="*/ 136950 h 135412"/>
                <a:gd name="connsiteX4" fmla="*/ 555 w 135412"/>
                <a:gd name="connsiteY4" fmla="*/ 136950 h 135412"/>
                <a:gd name="connsiteX5" fmla="*/ 555 w 135412"/>
                <a:gd name="connsiteY5" fmla="*/ 15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555" y="1537"/>
                  </a:moveTo>
                  <a:lnTo>
                    <a:pt x="135968" y="1537"/>
                  </a:lnTo>
                  <a:lnTo>
                    <a:pt x="135968" y="90910"/>
                  </a:lnTo>
                  <a:cubicBezTo>
                    <a:pt x="135968" y="116337"/>
                    <a:pt x="115355" y="136950"/>
                    <a:pt x="89927" y="136950"/>
                  </a:cubicBezTo>
                  <a:lnTo>
                    <a:pt x="555" y="136950"/>
                  </a:lnTo>
                  <a:lnTo>
                    <a:pt x="555" y="15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A7F2AF6F-443E-4687-AF56-A5B9DFD8FE02}"/>
                </a:ext>
              </a:extLst>
            </p:cNvPr>
            <p:cNvSpPr/>
            <p:nvPr/>
          </p:nvSpPr>
          <p:spPr>
            <a:xfrm>
              <a:off x="4826961" y="4351574"/>
              <a:ext cx="135412" cy="135412"/>
            </a:xfrm>
            <a:custGeom>
              <a:avLst/>
              <a:gdLst>
                <a:gd name="connsiteX0" fmla="*/ 637 w 135412"/>
                <a:gd name="connsiteY0" fmla="*/ 1537 h 135412"/>
                <a:gd name="connsiteX1" fmla="*/ 136050 w 135412"/>
                <a:gd name="connsiteY1" fmla="*/ 1537 h 135412"/>
                <a:gd name="connsiteX2" fmla="*/ 136050 w 135412"/>
                <a:gd name="connsiteY2" fmla="*/ 136950 h 135412"/>
                <a:gd name="connsiteX3" fmla="*/ 637 w 135412"/>
                <a:gd name="connsiteY3" fmla="*/ 1369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637" y="1537"/>
                  </a:moveTo>
                  <a:lnTo>
                    <a:pt x="136050" y="1537"/>
                  </a:lnTo>
                  <a:lnTo>
                    <a:pt x="136050" y="136950"/>
                  </a:lnTo>
                  <a:lnTo>
                    <a:pt x="637" y="1369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D9059FF9-E0EC-4349-B86A-2B4826C1E86D}"/>
                </a:ext>
              </a:extLst>
            </p:cNvPr>
            <p:cNvSpPr/>
            <p:nvPr/>
          </p:nvSpPr>
          <p:spPr>
            <a:xfrm>
              <a:off x="4958311" y="4351574"/>
              <a:ext cx="135412" cy="135412"/>
            </a:xfrm>
            <a:custGeom>
              <a:avLst/>
              <a:gdLst>
                <a:gd name="connsiteX0" fmla="*/ 719 w 135412"/>
                <a:gd name="connsiteY0" fmla="*/ 1537 h 135412"/>
                <a:gd name="connsiteX1" fmla="*/ 136131 w 135412"/>
                <a:gd name="connsiteY1" fmla="*/ 1537 h 135412"/>
                <a:gd name="connsiteX2" fmla="*/ 136131 w 135412"/>
                <a:gd name="connsiteY2" fmla="*/ 136950 h 135412"/>
                <a:gd name="connsiteX3" fmla="*/ 719 w 135412"/>
                <a:gd name="connsiteY3" fmla="*/ 1369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719" y="1537"/>
                  </a:moveTo>
                  <a:lnTo>
                    <a:pt x="136131" y="1537"/>
                  </a:lnTo>
                  <a:lnTo>
                    <a:pt x="136131" y="136950"/>
                  </a:lnTo>
                  <a:lnTo>
                    <a:pt x="719" y="1369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8374ED8B-B085-4814-8FBB-6CEEDBB0960E}"/>
                </a:ext>
              </a:extLst>
            </p:cNvPr>
            <p:cNvSpPr/>
            <p:nvPr/>
          </p:nvSpPr>
          <p:spPr>
            <a:xfrm>
              <a:off x="5089662" y="4351574"/>
              <a:ext cx="135412" cy="135412"/>
            </a:xfrm>
            <a:custGeom>
              <a:avLst/>
              <a:gdLst>
                <a:gd name="connsiteX0" fmla="*/ 801 w 135412"/>
                <a:gd name="connsiteY0" fmla="*/ 1537 h 135412"/>
                <a:gd name="connsiteX1" fmla="*/ 136213 w 135412"/>
                <a:gd name="connsiteY1" fmla="*/ 1537 h 135412"/>
                <a:gd name="connsiteX2" fmla="*/ 136213 w 135412"/>
                <a:gd name="connsiteY2" fmla="*/ 90910 h 135412"/>
                <a:gd name="connsiteX3" fmla="*/ 90173 w 135412"/>
                <a:gd name="connsiteY3" fmla="*/ 136950 h 135412"/>
                <a:gd name="connsiteX4" fmla="*/ 801 w 135412"/>
                <a:gd name="connsiteY4" fmla="*/ 136950 h 135412"/>
                <a:gd name="connsiteX5" fmla="*/ 801 w 135412"/>
                <a:gd name="connsiteY5" fmla="*/ 15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801" y="1537"/>
                  </a:moveTo>
                  <a:lnTo>
                    <a:pt x="136213" y="1537"/>
                  </a:lnTo>
                  <a:lnTo>
                    <a:pt x="136213" y="90910"/>
                  </a:lnTo>
                  <a:cubicBezTo>
                    <a:pt x="136213" y="116337"/>
                    <a:pt x="115600" y="136950"/>
                    <a:pt x="90173" y="136950"/>
                  </a:cubicBezTo>
                  <a:lnTo>
                    <a:pt x="801" y="136950"/>
                  </a:lnTo>
                  <a:lnTo>
                    <a:pt x="801" y="15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E7092954-FD23-4079-A284-928EA31D5F16}"/>
                </a:ext>
              </a:extLst>
            </p:cNvPr>
            <p:cNvSpPr/>
            <p:nvPr/>
          </p:nvSpPr>
          <p:spPr>
            <a:xfrm>
              <a:off x="5352362" y="4351574"/>
              <a:ext cx="135548" cy="135412"/>
            </a:xfrm>
            <a:custGeom>
              <a:avLst/>
              <a:gdLst>
                <a:gd name="connsiteX0" fmla="*/ 964 w 135548"/>
                <a:gd name="connsiteY0" fmla="*/ 40265 h 135412"/>
                <a:gd name="connsiteX1" fmla="*/ 964 w 135548"/>
                <a:gd name="connsiteY1" fmla="*/ 98357 h 135412"/>
                <a:gd name="connsiteX2" fmla="*/ 39692 w 135548"/>
                <a:gd name="connsiteY2" fmla="*/ 136950 h 135412"/>
                <a:gd name="connsiteX3" fmla="*/ 97784 w 135548"/>
                <a:gd name="connsiteY3" fmla="*/ 136950 h 135412"/>
                <a:gd name="connsiteX4" fmla="*/ 136512 w 135548"/>
                <a:gd name="connsiteY4" fmla="*/ 98222 h 135412"/>
                <a:gd name="connsiteX5" fmla="*/ 136512 w 135548"/>
                <a:gd name="connsiteY5" fmla="*/ 40265 h 135412"/>
                <a:gd name="connsiteX6" fmla="*/ 97649 w 135548"/>
                <a:gd name="connsiteY6" fmla="*/ 1537 h 135412"/>
                <a:gd name="connsiteX7" fmla="*/ 39692 w 135548"/>
                <a:gd name="connsiteY7" fmla="*/ 1537 h 135412"/>
                <a:gd name="connsiteX8" fmla="*/ 964 w 135548"/>
                <a:gd name="connsiteY8" fmla="*/ 402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964" y="40265"/>
                  </a:moveTo>
                  <a:lnTo>
                    <a:pt x="964" y="98357"/>
                  </a:lnTo>
                  <a:cubicBezTo>
                    <a:pt x="964" y="119752"/>
                    <a:pt x="18297" y="136950"/>
                    <a:pt x="39692" y="136950"/>
                  </a:cubicBezTo>
                  <a:lnTo>
                    <a:pt x="97784" y="136950"/>
                  </a:lnTo>
                  <a:cubicBezTo>
                    <a:pt x="119315" y="136950"/>
                    <a:pt x="136512" y="119617"/>
                    <a:pt x="136512" y="98222"/>
                  </a:cubicBezTo>
                  <a:lnTo>
                    <a:pt x="136512" y="40265"/>
                  </a:lnTo>
                  <a:cubicBezTo>
                    <a:pt x="136377" y="18735"/>
                    <a:pt x="119044" y="1537"/>
                    <a:pt x="97649" y="1537"/>
                  </a:cubicBezTo>
                  <a:lnTo>
                    <a:pt x="39692" y="1537"/>
                  </a:lnTo>
                  <a:cubicBezTo>
                    <a:pt x="18297" y="1537"/>
                    <a:pt x="964" y="18870"/>
                    <a:pt x="964" y="40265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078541B6-27DF-4A6E-80B6-7793A1FC34A0}"/>
                </a:ext>
              </a:extLst>
            </p:cNvPr>
            <p:cNvSpPr/>
            <p:nvPr/>
          </p:nvSpPr>
          <p:spPr>
            <a:xfrm>
              <a:off x="5615063" y="4351574"/>
              <a:ext cx="135548" cy="135412"/>
            </a:xfrm>
            <a:custGeom>
              <a:avLst/>
              <a:gdLst>
                <a:gd name="connsiteX0" fmla="*/ 1128 w 135548"/>
                <a:gd name="connsiteY0" fmla="*/ 40265 h 135412"/>
                <a:gd name="connsiteX1" fmla="*/ 1128 w 135548"/>
                <a:gd name="connsiteY1" fmla="*/ 98357 h 135412"/>
                <a:gd name="connsiteX2" fmla="*/ 39856 w 135548"/>
                <a:gd name="connsiteY2" fmla="*/ 136950 h 135412"/>
                <a:gd name="connsiteX3" fmla="*/ 97948 w 135548"/>
                <a:gd name="connsiteY3" fmla="*/ 136950 h 135412"/>
                <a:gd name="connsiteX4" fmla="*/ 136676 w 135548"/>
                <a:gd name="connsiteY4" fmla="*/ 98222 h 135412"/>
                <a:gd name="connsiteX5" fmla="*/ 136676 w 135548"/>
                <a:gd name="connsiteY5" fmla="*/ 40265 h 135412"/>
                <a:gd name="connsiteX6" fmla="*/ 97813 w 135548"/>
                <a:gd name="connsiteY6" fmla="*/ 1537 h 135412"/>
                <a:gd name="connsiteX7" fmla="*/ 39856 w 135548"/>
                <a:gd name="connsiteY7" fmla="*/ 1537 h 135412"/>
                <a:gd name="connsiteX8" fmla="*/ 1128 w 135548"/>
                <a:gd name="connsiteY8" fmla="*/ 402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128" y="40265"/>
                  </a:moveTo>
                  <a:lnTo>
                    <a:pt x="1128" y="98357"/>
                  </a:lnTo>
                  <a:cubicBezTo>
                    <a:pt x="1128" y="119752"/>
                    <a:pt x="18461" y="136950"/>
                    <a:pt x="39856" y="136950"/>
                  </a:cubicBezTo>
                  <a:lnTo>
                    <a:pt x="97948" y="136950"/>
                  </a:lnTo>
                  <a:cubicBezTo>
                    <a:pt x="119479" y="136950"/>
                    <a:pt x="136676" y="119617"/>
                    <a:pt x="136676" y="98222"/>
                  </a:cubicBezTo>
                  <a:lnTo>
                    <a:pt x="136676" y="40265"/>
                  </a:lnTo>
                  <a:cubicBezTo>
                    <a:pt x="136541" y="18735"/>
                    <a:pt x="119208" y="1537"/>
                    <a:pt x="97813" y="1537"/>
                  </a:cubicBezTo>
                  <a:lnTo>
                    <a:pt x="39856" y="1537"/>
                  </a:lnTo>
                  <a:cubicBezTo>
                    <a:pt x="18461" y="1537"/>
                    <a:pt x="1128" y="18870"/>
                    <a:pt x="1128" y="40265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C57F9DC7-AEBA-4757-B110-0EF235D4A18A}"/>
                </a:ext>
              </a:extLst>
            </p:cNvPr>
            <p:cNvSpPr/>
            <p:nvPr/>
          </p:nvSpPr>
          <p:spPr>
            <a:xfrm rot="-10800000">
              <a:off x="5877763" y="4351574"/>
              <a:ext cx="135412" cy="135412"/>
            </a:xfrm>
            <a:custGeom>
              <a:avLst/>
              <a:gdLst>
                <a:gd name="connsiteX0" fmla="*/ 1292 w 135412"/>
                <a:gd name="connsiteY0" fmla="*/ 1537 h 135412"/>
                <a:gd name="connsiteX1" fmla="*/ 90664 w 135412"/>
                <a:gd name="connsiteY1" fmla="*/ 1537 h 135412"/>
                <a:gd name="connsiteX2" fmla="*/ 136704 w 135412"/>
                <a:gd name="connsiteY2" fmla="*/ 47577 h 135412"/>
                <a:gd name="connsiteX3" fmla="*/ 136704 w 135412"/>
                <a:gd name="connsiteY3" fmla="*/ 90910 h 135412"/>
                <a:gd name="connsiteX4" fmla="*/ 90664 w 135412"/>
                <a:gd name="connsiteY4" fmla="*/ 136950 h 135412"/>
                <a:gd name="connsiteX5" fmla="*/ 1292 w 135412"/>
                <a:gd name="connsiteY5" fmla="*/ 136950 h 135412"/>
                <a:gd name="connsiteX6" fmla="*/ 1292 w 135412"/>
                <a:gd name="connsiteY6" fmla="*/ 15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292" y="1537"/>
                  </a:moveTo>
                  <a:lnTo>
                    <a:pt x="90664" y="1537"/>
                  </a:lnTo>
                  <a:cubicBezTo>
                    <a:pt x="116091" y="1537"/>
                    <a:pt x="136704" y="22150"/>
                    <a:pt x="136704" y="47577"/>
                  </a:cubicBezTo>
                  <a:lnTo>
                    <a:pt x="136704" y="90910"/>
                  </a:lnTo>
                  <a:cubicBezTo>
                    <a:pt x="136704" y="116337"/>
                    <a:pt x="116091" y="136950"/>
                    <a:pt x="90664" y="136950"/>
                  </a:cubicBezTo>
                  <a:lnTo>
                    <a:pt x="1292" y="136950"/>
                  </a:lnTo>
                  <a:lnTo>
                    <a:pt x="1292" y="15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B26FC5-F3A9-43B4-9CBC-2AF00D12DB37}"/>
                </a:ext>
              </a:extLst>
            </p:cNvPr>
            <p:cNvSpPr/>
            <p:nvPr/>
          </p:nvSpPr>
          <p:spPr>
            <a:xfrm>
              <a:off x="6009113" y="4351574"/>
              <a:ext cx="135412" cy="135412"/>
            </a:xfrm>
            <a:custGeom>
              <a:avLst/>
              <a:gdLst>
                <a:gd name="connsiteX0" fmla="*/ 1374 w 135412"/>
                <a:gd name="connsiteY0" fmla="*/ 1537 h 135412"/>
                <a:gd name="connsiteX1" fmla="*/ 136786 w 135412"/>
                <a:gd name="connsiteY1" fmla="*/ 1537 h 135412"/>
                <a:gd name="connsiteX2" fmla="*/ 136786 w 135412"/>
                <a:gd name="connsiteY2" fmla="*/ 136950 h 135412"/>
                <a:gd name="connsiteX3" fmla="*/ 1374 w 135412"/>
                <a:gd name="connsiteY3" fmla="*/ 1369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374" y="1537"/>
                  </a:moveTo>
                  <a:lnTo>
                    <a:pt x="136786" y="1537"/>
                  </a:lnTo>
                  <a:lnTo>
                    <a:pt x="136786" y="136950"/>
                  </a:lnTo>
                  <a:lnTo>
                    <a:pt x="1374" y="1369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5D633EE-F65D-4266-8DFB-E7E6782573EB}"/>
                </a:ext>
              </a:extLst>
            </p:cNvPr>
            <p:cNvSpPr/>
            <p:nvPr/>
          </p:nvSpPr>
          <p:spPr>
            <a:xfrm>
              <a:off x="6140464" y="4351574"/>
              <a:ext cx="135412" cy="135412"/>
            </a:xfrm>
            <a:custGeom>
              <a:avLst/>
              <a:gdLst>
                <a:gd name="connsiteX0" fmla="*/ 1455 w 135412"/>
                <a:gd name="connsiteY0" fmla="*/ 1537 h 135412"/>
                <a:gd name="connsiteX1" fmla="*/ 136868 w 135412"/>
                <a:gd name="connsiteY1" fmla="*/ 1537 h 135412"/>
                <a:gd name="connsiteX2" fmla="*/ 136868 w 135412"/>
                <a:gd name="connsiteY2" fmla="*/ 136950 h 135412"/>
                <a:gd name="connsiteX3" fmla="*/ 1455 w 135412"/>
                <a:gd name="connsiteY3" fmla="*/ 1369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455" y="1537"/>
                  </a:moveTo>
                  <a:lnTo>
                    <a:pt x="136868" y="1537"/>
                  </a:lnTo>
                  <a:lnTo>
                    <a:pt x="136868" y="136950"/>
                  </a:lnTo>
                  <a:lnTo>
                    <a:pt x="1455" y="1369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4AD8281-3983-4327-A0F1-946576A130B6}"/>
                </a:ext>
              </a:extLst>
            </p:cNvPr>
            <p:cNvSpPr/>
            <p:nvPr/>
          </p:nvSpPr>
          <p:spPr>
            <a:xfrm>
              <a:off x="6534514" y="4351574"/>
              <a:ext cx="135548" cy="135412"/>
            </a:xfrm>
            <a:custGeom>
              <a:avLst/>
              <a:gdLst>
                <a:gd name="connsiteX0" fmla="*/ 1701 w 135548"/>
                <a:gd name="connsiteY0" fmla="*/ 40265 h 135412"/>
                <a:gd name="connsiteX1" fmla="*/ 1701 w 135548"/>
                <a:gd name="connsiteY1" fmla="*/ 98357 h 135412"/>
                <a:gd name="connsiteX2" fmla="*/ 40429 w 135548"/>
                <a:gd name="connsiteY2" fmla="*/ 136950 h 135412"/>
                <a:gd name="connsiteX3" fmla="*/ 98521 w 135548"/>
                <a:gd name="connsiteY3" fmla="*/ 136950 h 135412"/>
                <a:gd name="connsiteX4" fmla="*/ 137249 w 135548"/>
                <a:gd name="connsiteY4" fmla="*/ 98222 h 135412"/>
                <a:gd name="connsiteX5" fmla="*/ 137249 w 135548"/>
                <a:gd name="connsiteY5" fmla="*/ 40265 h 135412"/>
                <a:gd name="connsiteX6" fmla="*/ 98385 w 135548"/>
                <a:gd name="connsiteY6" fmla="*/ 1537 h 135412"/>
                <a:gd name="connsiteX7" fmla="*/ 40429 w 135548"/>
                <a:gd name="connsiteY7" fmla="*/ 1537 h 135412"/>
                <a:gd name="connsiteX8" fmla="*/ 1701 w 135548"/>
                <a:gd name="connsiteY8" fmla="*/ 402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701" y="40265"/>
                  </a:moveTo>
                  <a:lnTo>
                    <a:pt x="1701" y="98357"/>
                  </a:lnTo>
                  <a:cubicBezTo>
                    <a:pt x="1701" y="119752"/>
                    <a:pt x="19034" y="136950"/>
                    <a:pt x="40429" y="136950"/>
                  </a:cubicBezTo>
                  <a:lnTo>
                    <a:pt x="98521" y="136950"/>
                  </a:lnTo>
                  <a:cubicBezTo>
                    <a:pt x="120052" y="136950"/>
                    <a:pt x="137249" y="119617"/>
                    <a:pt x="137249" y="98222"/>
                  </a:cubicBezTo>
                  <a:lnTo>
                    <a:pt x="137249" y="40265"/>
                  </a:lnTo>
                  <a:cubicBezTo>
                    <a:pt x="137114" y="18735"/>
                    <a:pt x="119781" y="1537"/>
                    <a:pt x="98385" y="1537"/>
                  </a:cubicBezTo>
                  <a:lnTo>
                    <a:pt x="40429" y="1537"/>
                  </a:lnTo>
                  <a:cubicBezTo>
                    <a:pt x="19034" y="1537"/>
                    <a:pt x="1701" y="18870"/>
                    <a:pt x="1701" y="40265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F2339A6-8F69-46CA-A755-150A9F16D7B7}"/>
                </a:ext>
              </a:extLst>
            </p:cNvPr>
            <p:cNvSpPr/>
            <p:nvPr/>
          </p:nvSpPr>
          <p:spPr>
            <a:xfrm rot="-10800000">
              <a:off x="6797215" y="4351574"/>
              <a:ext cx="135412" cy="135412"/>
            </a:xfrm>
            <a:custGeom>
              <a:avLst/>
              <a:gdLst>
                <a:gd name="connsiteX0" fmla="*/ 1865 w 135412"/>
                <a:gd name="connsiteY0" fmla="*/ 1537 h 135412"/>
                <a:gd name="connsiteX1" fmla="*/ 137277 w 135412"/>
                <a:gd name="connsiteY1" fmla="*/ 1537 h 135412"/>
                <a:gd name="connsiteX2" fmla="*/ 137277 w 135412"/>
                <a:gd name="connsiteY2" fmla="*/ 90910 h 135412"/>
                <a:gd name="connsiteX3" fmla="*/ 91237 w 135412"/>
                <a:gd name="connsiteY3" fmla="*/ 136950 h 135412"/>
                <a:gd name="connsiteX4" fmla="*/ 1865 w 135412"/>
                <a:gd name="connsiteY4" fmla="*/ 136950 h 135412"/>
                <a:gd name="connsiteX5" fmla="*/ 1865 w 135412"/>
                <a:gd name="connsiteY5" fmla="*/ 15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865" y="1537"/>
                  </a:moveTo>
                  <a:lnTo>
                    <a:pt x="137277" y="1537"/>
                  </a:lnTo>
                  <a:lnTo>
                    <a:pt x="137277" y="90910"/>
                  </a:lnTo>
                  <a:cubicBezTo>
                    <a:pt x="137277" y="116337"/>
                    <a:pt x="116664" y="136950"/>
                    <a:pt x="91237" y="136950"/>
                  </a:cubicBezTo>
                  <a:lnTo>
                    <a:pt x="1865" y="136950"/>
                  </a:lnTo>
                  <a:lnTo>
                    <a:pt x="1865" y="15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0A4E56A-E65F-4005-B0E7-94D755DFD59C}"/>
                </a:ext>
              </a:extLst>
            </p:cNvPr>
            <p:cNvSpPr/>
            <p:nvPr/>
          </p:nvSpPr>
          <p:spPr>
            <a:xfrm>
              <a:off x="6928565" y="4351574"/>
              <a:ext cx="135412" cy="135412"/>
            </a:xfrm>
            <a:custGeom>
              <a:avLst/>
              <a:gdLst>
                <a:gd name="connsiteX0" fmla="*/ 1946 w 135412"/>
                <a:gd name="connsiteY0" fmla="*/ 1537 h 135412"/>
                <a:gd name="connsiteX1" fmla="*/ 137359 w 135412"/>
                <a:gd name="connsiteY1" fmla="*/ 1537 h 135412"/>
                <a:gd name="connsiteX2" fmla="*/ 137359 w 135412"/>
                <a:gd name="connsiteY2" fmla="*/ 90910 h 135412"/>
                <a:gd name="connsiteX3" fmla="*/ 91319 w 135412"/>
                <a:gd name="connsiteY3" fmla="*/ 136950 h 135412"/>
                <a:gd name="connsiteX4" fmla="*/ 1946 w 135412"/>
                <a:gd name="connsiteY4" fmla="*/ 136950 h 135412"/>
                <a:gd name="connsiteX5" fmla="*/ 1946 w 135412"/>
                <a:gd name="connsiteY5" fmla="*/ 15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946" y="1537"/>
                  </a:moveTo>
                  <a:lnTo>
                    <a:pt x="137359" y="1537"/>
                  </a:lnTo>
                  <a:lnTo>
                    <a:pt x="137359" y="90910"/>
                  </a:lnTo>
                  <a:cubicBezTo>
                    <a:pt x="137359" y="116337"/>
                    <a:pt x="116746" y="136950"/>
                    <a:pt x="91319" y="136950"/>
                  </a:cubicBezTo>
                  <a:lnTo>
                    <a:pt x="1946" y="136950"/>
                  </a:lnTo>
                  <a:lnTo>
                    <a:pt x="1946" y="15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B4218C4-9D57-402E-9CE4-8EC5EAFE89AE}"/>
                </a:ext>
              </a:extLst>
            </p:cNvPr>
            <p:cNvSpPr/>
            <p:nvPr/>
          </p:nvSpPr>
          <p:spPr>
            <a:xfrm>
              <a:off x="7285377" y="4445686"/>
              <a:ext cx="41300" cy="41300"/>
            </a:xfrm>
            <a:custGeom>
              <a:avLst/>
              <a:gdLst>
                <a:gd name="connsiteX0" fmla="*/ 2105 w 41300"/>
                <a:gd name="connsiteY0" fmla="*/ 40124 h 41300"/>
                <a:gd name="connsiteX1" fmla="*/ 2105 w 41300"/>
                <a:gd name="connsiteY1" fmla="*/ 42833 h 41300"/>
                <a:gd name="connsiteX2" fmla="*/ 43406 w 41300"/>
                <a:gd name="connsiteY2" fmla="*/ 42833 h 41300"/>
                <a:gd name="connsiteX3" fmla="*/ 43406 w 41300"/>
                <a:gd name="connsiteY3" fmla="*/ 1532 h 41300"/>
                <a:gd name="connsiteX4" fmla="*/ 40697 w 41300"/>
                <a:gd name="connsiteY4" fmla="*/ 1532 h 41300"/>
                <a:gd name="connsiteX5" fmla="*/ 2105 w 41300"/>
                <a:gd name="connsiteY5" fmla="*/ 40124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2105" y="40124"/>
                  </a:moveTo>
                  <a:lnTo>
                    <a:pt x="2105" y="42833"/>
                  </a:lnTo>
                  <a:lnTo>
                    <a:pt x="43406" y="42833"/>
                  </a:lnTo>
                  <a:lnTo>
                    <a:pt x="43406" y="1532"/>
                  </a:lnTo>
                  <a:lnTo>
                    <a:pt x="40697" y="1532"/>
                  </a:lnTo>
                  <a:cubicBezTo>
                    <a:pt x="40697" y="22927"/>
                    <a:pt x="23364" y="40124"/>
                    <a:pt x="2105" y="40124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2433E6-92A3-41AA-A0A8-63EFD630A9A0}"/>
                </a:ext>
              </a:extLst>
            </p:cNvPr>
            <p:cNvSpPr/>
            <p:nvPr/>
          </p:nvSpPr>
          <p:spPr>
            <a:xfrm>
              <a:off x="7322616" y="4351574"/>
              <a:ext cx="135412" cy="135412"/>
            </a:xfrm>
            <a:custGeom>
              <a:avLst/>
              <a:gdLst>
                <a:gd name="connsiteX0" fmla="*/ 2192 w 135412"/>
                <a:gd name="connsiteY0" fmla="*/ 1537 h 135412"/>
                <a:gd name="connsiteX1" fmla="*/ 137605 w 135412"/>
                <a:gd name="connsiteY1" fmla="*/ 1537 h 135412"/>
                <a:gd name="connsiteX2" fmla="*/ 137605 w 135412"/>
                <a:gd name="connsiteY2" fmla="*/ 136950 h 135412"/>
                <a:gd name="connsiteX3" fmla="*/ 2192 w 135412"/>
                <a:gd name="connsiteY3" fmla="*/ 1369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1537"/>
                  </a:moveTo>
                  <a:lnTo>
                    <a:pt x="137605" y="1537"/>
                  </a:lnTo>
                  <a:lnTo>
                    <a:pt x="137605" y="136950"/>
                  </a:lnTo>
                  <a:lnTo>
                    <a:pt x="2192" y="1369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7D0CB5F2-95C6-4F16-B5D0-6BB0B9BAD66D}"/>
                </a:ext>
              </a:extLst>
            </p:cNvPr>
            <p:cNvSpPr/>
            <p:nvPr/>
          </p:nvSpPr>
          <p:spPr>
            <a:xfrm>
              <a:off x="7453966" y="4351574"/>
              <a:ext cx="135412" cy="135412"/>
            </a:xfrm>
            <a:custGeom>
              <a:avLst/>
              <a:gdLst>
                <a:gd name="connsiteX0" fmla="*/ 2274 w 135412"/>
                <a:gd name="connsiteY0" fmla="*/ 1537 h 135412"/>
                <a:gd name="connsiteX1" fmla="*/ 137686 w 135412"/>
                <a:gd name="connsiteY1" fmla="*/ 1537 h 135412"/>
                <a:gd name="connsiteX2" fmla="*/ 137686 w 135412"/>
                <a:gd name="connsiteY2" fmla="*/ 136950 h 135412"/>
                <a:gd name="connsiteX3" fmla="*/ 2274 w 135412"/>
                <a:gd name="connsiteY3" fmla="*/ 1369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74" y="1537"/>
                  </a:moveTo>
                  <a:lnTo>
                    <a:pt x="137686" y="1537"/>
                  </a:lnTo>
                  <a:lnTo>
                    <a:pt x="137686" y="136950"/>
                  </a:lnTo>
                  <a:lnTo>
                    <a:pt x="2274" y="1369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A57C0855-7E4B-4596-97D5-2D6C34992C51}"/>
                </a:ext>
              </a:extLst>
            </p:cNvPr>
            <p:cNvSpPr/>
            <p:nvPr/>
          </p:nvSpPr>
          <p:spPr>
            <a:xfrm rot="-5400000">
              <a:off x="7585316" y="4351574"/>
              <a:ext cx="135412" cy="135412"/>
            </a:xfrm>
            <a:custGeom>
              <a:avLst/>
              <a:gdLst>
                <a:gd name="connsiteX0" fmla="*/ 2356 w 135412"/>
                <a:gd name="connsiteY0" fmla="*/ 1537 h 135412"/>
                <a:gd name="connsiteX1" fmla="*/ 137768 w 135412"/>
                <a:gd name="connsiteY1" fmla="*/ 1537 h 135412"/>
                <a:gd name="connsiteX2" fmla="*/ 137768 w 135412"/>
                <a:gd name="connsiteY2" fmla="*/ 90910 h 135412"/>
                <a:gd name="connsiteX3" fmla="*/ 91728 w 135412"/>
                <a:gd name="connsiteY3" fmla="*/ 136950 h 135412"/>
                <a:gd name="connsiteX4" fmla="*/ 2356 w 135412"/>
                <a:gd name="connsiteY4" fmla="*/ 136950 h 135412"/>
                <a:gd name="connsiteX5" fmla="*/ 2356 w 135412"/>
                <a:gd name="connsiteY5" fmla="*/ 15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356" y="1537"/>
                  </a:moveTo>
                  <a:lnTo>
                    <a:pt x="137768" y="1537"/>
                  </a:lnTo>
                  <a:lnTo>
                    <a:pt x="137768" y="90910"/>
                  </a:lnTo>
                  <a:cubicBezTo>
                    <a:pt x="137768" y="116337"/>
                    <a:pt x="117155" y="136950"/>
                    <a:pt x="91728" y="136950"/>
                  </a:cubicBezTo>
                  <a:lnTo>
                    <a:pt x="2356" y="136950"/>
                  </a:lnTo>
                  <a:lnTo>
                    <a:pt x="2356" y="15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2DFB3003-7D62-43A7-B0F0-CDAD0B6BA385}"/>
                </a:ext>
              </a:extLst>
            </p:cNvPr>
            <p:cNvSpPr/>
            <p:nvPr/>
          </p:nvSpPr>
          <p:spPr>
            <a:xfrm>
              <a:off x="7848017" y="4351574"/>
              <a:ext cx="135412" cy="135412"/>
            </a:xfrm>
            <a:custGeom>
              <a:avLst/>
              <a:gdLst>
                <a:gd name="connsiteX0" fmla="*/ 2519 w 135412"/>
                <a:gd name="connsiteY0" fmla="*/ 1537 h 135412"/>
                <a:gd name="connsiteX1" fmla="*/ 137932 w 135412"/>
                <a:gd name="connsiteY1" fmla="*/ 1537 h 135412"/>
                <a:gd name="connsiteX2" fmla="*/ 137932 w 135412"/>
                <a:gd name="connsiteY2" fmla="*/ 136950 h 135412"/>
                <a:gd name="connsiteX3" fmla="*/ 2519 w 135412"/>
                <a:gd name="connsiteY3" fmla="*/ 1369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519" y="1537"/>
                  </a:moveTo>
                  <a:lnTo>
                    <a:pt x="137932" y="1537"/>
                  </a:lnTo>
                  <a:lnTo>
                    <a:pt x="137932" y="136950"/>
                  </a:lnTo>
                  <a:lnTo>
                    <a:pt x="2519" y="1369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8B5A11CE-C3E0-4616-A6DC-5380FFB7373E}"/>
                </a:ext>
              </a:extLst>
            </p:cNvPr>
            <p:cNvSpPr/>
            <p:nvPr/>
          </p:nvSpPr>
          <p:spPr>
            <a:xfrm>
              <a:off x="4170210" y="4482924"/>
              <a:ext cx="135412" cy="135412"/>
            </a:xfrm>
            <a:custGeom>
              <a:avLst/>
              <a:gdLst>
                <a:gd name="connsiteX0" fmla="*/ 228 w 135412"/>
                <a:gd name="connsiteY0" fmla="*/ 1619 h 135412"/>
                <a:gd name="connsiteX1" fmla="*/ 135640 w 135412"/>
                <a:gd name="connsiteY1" fmla="*/ 1619 h 135412"/>
                <a:gd name="connsiteX2" fmla="*/ 135640 w 135412"/>
                <a:gd name="connsiteY2" fmla="*/ 137032 h 135412"/>
                <a:gd name="connsiteX3" fmla="*/ 228 w 135412"/>
                <a:gd name="connsiteY3" fmla="*/ 1370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8" y="1619"/>
                  </a:moveTo>
                  <a:lnTo>
                    <a:pt x="135640" y="1619"/>
                  </a:lnTo>
                  <a:lnTo>
                    <a:pt x="135640" y="137032"/>
                  </a:lnTo>
                  <a:lnTo>
                    <a:pt x="228" y="1370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257F1C9-89A7-4FED-9660-7F95B87003F2}"/>
                </a:ext>
              </a:extLst>
            </p:cNvPr>
            <p:cNvSpPr/>
            <p:nvPr/>
          </p:nvSpPr>
          <p:spPr>
            <a:xfrm>
              <a:off x="4301560" y="4482924"/>
              <a:ext cx="135412" cy="135412"/>
            </a:xfrm>
            <a:custGeom>
              <a:avLst/>
              <a:gdLst>
                <a:gd name="connsiteX0" fmla="*/ 310 w 135412"/>
                <a:gd name="connsiteY0" fmla="*/ 1619 h 135412"/>
                <a:gd name="connsiteX1" fmla="*/ 135722 w 135412"/>
                <a:gd name="connsiteY1" fmla="*/ 1619 h 135412"/>
                <a:gd name="connsiteX2" fmla="*/ 135722 w 135412"/>
                <a:gd name="connsiteY2" fmla="*/ 90991 h 135412"/>
                <a:gd name="connsiteX3" fmla="*/ 89682 w 135412"/>
                <a:gd name="connsiteY3" fmla="*/ 137032 h 135412"/>
                <a:gd name="connsiteX4" fmla="*/ 310 w 135412"/>
                <a:gd name="connsiteY4" fmla="*/ 137032 h 135412"/>
                <a:gd name="connsiteX5" fmla="*/ 310 w 135412"/>
                <a:gd name="connsiteY5" fmla="*/ 16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310" y="1619"/>
                  </a:moveTo>
                  <a:lnTo>
                    <a:pt x="135722" y="1619"/>
                  </a:lnTo>
                  <a:lnTo>
                    <a:pt x="135722" y="90991"/>
                  </a:lnTo>
                  <a:cubicBezTo>
                    <a:pt x="135722" y="116419"/>
                    <a:pt x="115109" y="137032"/>
                    <a:pt x="89682" y="137032"/>
                  </a:cubicBezTo>
                  <a:lnTo>
                    <a:pt x="310" y="137032"/>
                  </a:lnTo>
                  <a:lnTo>
                    <a:pt x="310" y="16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57F1F1-C085-4568-AD11-EDC3BA1C2000}"/>
                </a:ext>
              </a:extLst>
            </p:cNvPr>
            <p:cNvSpPr/>
            <p:nvPr/>
          </p:nvSpPr>
          <p:spPr>
            <a:xfrm>
              <a:off x="4564261" y="4482924"/>
              <a:ext cx="135548" cy="135412"/>
            </a:xfrm>
            <a:custGeom>
              <a:avLst/>
              <a:gdLst>
                <a:gd name="connsiteX0" fmla="*/ 473 w 135548"/>
                <a:gd name="connsiteY0" fmla="*/ 40347 h 135412"/>
                <a:gd name="connsiteX1" fmla="*/ 473 w 135548"/>
                <a:gd name="connsiteY1" fmla="*/ 98439 h 135412"/>
                <a:gd name="connsiteX2" fmla="*/ 39201 w 135548"/>
                <a:gd name="connsiteY2" fmla="*/ 137032 h 135412"/>
                <a:gd name="connsiteX3" fmla="*/ 97293 w 135548"/>
                <a:gd name="connsiteY3" fmla="*/ 137032 h 135412"/>
                <a:gd name="connsiteX4" fmla="*/ 136021 w 135548"/>
                <a:gd name="connsiteY4" fmla="*/ 98304 h 135412"/>
                <a:gd name="connsiteX5" fmla="*/ 136021 w 135548"/>
                <a:gd name="connsiteY5" fmla="*/ 40347 h 135412"/>
                <a:gd name="connsiteX6" fmla="*/ 97158 w 135548"/>
                <a:gd name="connsiteY6" fmla="*/ 1619 h 135412"/>
                <a:gd name="connsiteX7" fmla="*/ 39201 w 135548"/>
                <a:gd name="connsiteY7" fmla="*/ 1619 h 135412"/>
                <a:gd name="connsiteX8" fmla="*/ 473 w 135548"/>
                <a:gd name="connsiteY8" fmla="*/ 4034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473" y="40347"/>
                  </a:moveTo>
                  <a:lnTo>
                    <a:pt x="473" y="98439"/>
                  </a:lnTo>
                  <a:cubicBezTo>
                    <a:pt x="473" y="119834"/>
                    <a:pt x="17806" y="137032"/>
                    <a:pt x="39201" y="137032"/>
                  </a:cubicBezTo>
                  <a:lnTo>
                    <a:pt x="97293" y="137032"/>
                  </a:lnTo>
                  <a:cubicBezTo>
                    <a:pt x="118824" y="137032"/>
                    <a:pt x="136021" y="119699"/>
                    <a:pt x="136021" y="98304"/>
                  </a:cubicBezTo>
                  <a:lnTo>
                    <a:pt x="136021" y="40347"/>
                  </a:lnTo>
                  <a:cubicBezTo>
                    <a:pt x="135886" y="18816"/>
                    <a:pt x="118553" y="1619"/>
                    <a:pt x="97158" y="1619"/>
                  </a:cubicBezTo>
                  <a:lnTo>
                    <a:pt x="39201" y="1619"/>
                  </a:lnTo>
                  <a:cubicBezTo>
                    <a:pt x="17806" y="1619"/>
                    <a:pt x="473" y="18952"/>
                    <a:pt x="473" y="4034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58704B80-191A-49F9-A60B-460329F5E5D2}"/>
                </a:ext>
              </a:extLst>
            </p:cNvPr>
            <p:cNvSpPr/>
            <p:nvPr/>
          </p:nvSpPr>
          <p:spPr>
            <a:xfrm>
              <a:off x="4826961" y="4482924"/>
              <a:ext cx="135412" cy="135412"/>
            </a:xfrm>
            <a:custGeom>
              <a:avLst/>
              <a:gdLst>
                <a:gd name="connsiteX0" fmla="*/ 637 w 135412"/>
                <a:gd name="connsiteY0" fmla="*/ 1619 h 135412"/>
                <a:gd name="connsiteX1" fmla="*/ 136050 w 135412"/>
                <a:gd name="connsiteY1" fmla="*/ 1619 h 135412"/>
                <a:gd name="connsiteX2" fmla="*/ 136050 w 135412"/>
                <a:gd name="connsiteY2" fmla="*/ 137032 h 135412"/>
                <a:gd name="connsiteX3" fmla="*/ 637 w 135412"/>
                <a:gd name="connsiteY3" fmla="*/ 1370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637" y="1619"/>
                  </a:moveTo>
                  <a:lnTo>
                    <a:pt x="136050" y="1619"/>
                  </a:lnTo>
                  <a:lnTo>
                    <a:pt x="136050" y="137032"/>
                  </a:lnTo>
                  <a:lnTo>
                    <a:pt x="637" y="1370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741AD13-1737-48BB-AE76-3659EC6A75D6}"/>
                </a:ext>
              </a:extLst>
            </p:cNvPr>
            <p:cNvSpPr/>
            <p:nvPr/>
          </p:nvSpPr>
          <p:spPr>
            <a:xfrm>
              <a:off x="5221012" y="4482924"/>
              <a:ext cx="135548" cy="135412"/>
            </a:xfrm>
            <a:custGeom>
              <a:avLst/>
              <a:gdLst>
                <a:gd name="connsiteX0" fmla="*/ 882 w 135548"/>
                <a:gd name="connsiteY0" fmla="*/ 40347 h 135412"/>
                <a:gd name="connsiteX1" fmla="*/ 882 w 135548"/>
                <a:gd name="connsiteY1" fmla="*/ 98439 h 135412"/>
                <a:gd name="connsiteX2" fmla="*/ 39610 w 135548"/>
                <a:gd name="connsiteY2" fmla="*/ 137032 h 135412"/>
                <a:gd name="connsiteX3" fmla="*/ 97702 w 135548"/>
                <a:gd name="connsiteY3" fmla="*/ 137032 h 135412"/>
                <a:gd name="connsiteX4" fmla="*/ 136430 w 135548"/>
                <a:gd name="connsiteY4" fmla="*/ 98304 h 135412"/>
                <a:gd name="connsiteX5" fmla="*/ 136430 w 135548"/>
                <a:gd name="connsiteY5" fmla="*/ 40347 h 135412"/>
                <a:gd name="connsiteX6" fmla="*/ 97567 w 135548"/>
                <a:gd name="connsiteY6" fmla="*/ 1619 h 135412"/>
                <a:gd name="connsiteX7" fmla="*/ 39610 w 135548"/>
                <a:gd name="connsiteY7" fmla="*/ 1619 h 135412"/>
                <a:gd name="connsiteX8" fmla="*/ 882 w 135548"/>
                <a:gd name="connsiteY8" fmla="*/ 4034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882" y="40347"/>
                  </a:moveTo>
                  <a:lnTo>
                    <a:pt x="882" y="98439"/>
                  </a:lnTo>
                  <a:cubicBezTo>
                    <a:pt x="882" y="119834"/>
                    <a:pt x="18215" y="137032"/>
                    <a:pt x="39610" y="137032"/>
                  </a:cubicBezTo>
                  <a:lnTo>
                    <a:pt x="97702" y="137032"/>
                  </a:lnTo>
                  <a:cubicBezTo>
                    <a:pt x="119233" y="137032"/>
                    <a:pt x="136430" y="119699"/>
                    <a:pt x="136430" y="98304"/>
                  </a:cubicBezTo>
                  <a:lnTo>
                    <a:pt x="136430" y="40347"/>
                  </a:lnTo>
                  <a:cubicBezTo>
                    <a:pt x="136295" y="18816"/>
                    <a:pt x="118962" y="1619"/>
                    <a:pt x="97567" y="1619"/>
                  </a:cubicBezTo>
                  <a:lnTo>
                    <a:pt x="39610" y="1619"/>
                  </a:lnTo>
                  <a:cubicBezTo>
                    <a:pt x="18215" y="1619"/>
                    <a:pt x="882" y="18952"/>
                    <a:pt x="882" y="4034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67DFE61-5C1D-4F83-8183-B3A938654B66}"/>
                </a:ext>
              </a:extLst>
            </p:cNvPr>
            <p:cNvSpPr/>
            <p:nvPr/>
          </p:nvSpPr>
          <p:spPr>
            <a:xfrm rot="-5400000">
              <a:off x="5483712" y="4482924"/>
              <a:ext cx="135412" cy="135412"/>
            </a:xfrm>
            <a:custGeom>
              <a:avLst/>
              <a:gdLst>
                <a:gd name="connsiteX0" fmla="*/ 1046 w 135412"/>
                <a:gd name="connsiteY0" fmla="*/ 1619 h 135412"/>
                <a:gd name="connsiteX1" fmla="*/ 90418 w 135412"/>
                <a:gd name="connsiteY1" fmla="*/ 1619 h 135412"/>
                <a:gd name="connsiteX2" fmla="*/ 136459 w 135412"/>
                <a:gd name="connsiteY2" fmla="*/ 47659 h 135412"/>
                <a:gd name="connsiteX3" fmla="*/ 136459 w 135412"/>
                <a:gd name="connsiteY3" fmla="*/ 90991 h 135412"/>
                <a:gd name="connsiteX4" fmla="*/ 90418 w 135412"/>
                <a:gd name="connsiteY4" fmla="*/ 137032 h 135412"/>
                <a:gd name="connsiteX5" fmla="*/ 1046 w 135412"/>
                <a:gd name="connsiteY5" fmla="*/ 137032 h 135412"/>
                <a:gd name="connsiteX6" fmla="*/ 1046 w 135412"/>
                <a:gd name="connsiteY6" fmla="*/ 16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046" y="1619"/>
                  </a:moveTo>
                  <a:lnTo>
                    <a:pt x="90418" y="1619"/>
                  </a:lnTo>
                  <a:cubicBezTo>
                    <a:pt x="115846" y="1619"/>
                    <a:pt x="136459" y="22232"/>
                    <a:pt x="136459" y="47659"/>
                  </a:cubicBezTo>
                  <a:lnTo>
                    <a:pt x="136459" y="90991"/>
                  </a:lnTo>
                  <a:cubicBezTo>
                    <a:pt x="136459" y="116419"/>
                    <a:pt x="115846" y="137032"/>
                    <a:pt x="90418" y="137032"/>
                  </a:cubicBezTo>
                  <a:lnTo>
                    <a:pt x="1046" y="137032"/>
                  </a:lnTo>
                  <a:lnTo>
                    <a:pt x="1046" y="16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20233-224A-4711-BC3B-49180849004D}"/>
                </a:ext>
              </a:extLst>
            </p:cNvPr>
            <p:cNvSpPr/>
            <p:nvPr/>
          </p:nvSpPr>
          <p:spPr>
            <a:xfrm>
              <a:off x="6140464" y="4482924"/>
              <a:ext cx="135412" cy="135412"/>
            </a:xfrm>
            <a:custGeom>
              <a:avLst/>
              <a:gdLst>
                <a:gd name="connsiteX0" fmla="*/ 1455 w 135412"/>
                <a:gd name="connsiteY0" fmla="*/ 1619 h 135412"/>
                <a:gd name="connsiteX1" fmla="*/ 136868 w 135412"/>
                <a:gd name="connsiteY1" fmla="*/ 1619 h 135412"/>
                <a:gd name="connsiteX2" fmla="*/ 136868 w 135412"/>
                <a:gd name="connsiteY2" fmla="*/ 137032 h 135412"/>
                <a:gd name="connsiteX3" fmla="*/ 1455 w 135412"/>
                <a:gd name="connsiteY3" fmla="*/ 1370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455" y="1619"/>
                  </a:moveTo>
                  <a:lnTo>
                    <a:pt x="136868" y="1619"/>
                  </a:lnTo>
                  <a:lnTo>
                    <a:pt x="136868" y="137032"/>
                  </a:lnTo>
                  <a:lnTo>
                    <a:pt x="1455" y="1370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B188AAD1-845B-40FB-92F5-681628067BC4}"/>
                </a:ext>
              </a:extLst>
            </p:cNvPr>
            <p:cNvSpPr/>
            <p:nvPr/>
          </p:nvSpPr>
          <p:spPr>
            <a:xfrm>
              <a:off x="6271814" y="4482924"/>
              <a:ext cx="135412" cy="135412"/>
            </a:xfrm>
            <a:custGeom>
              <a:avLst/>
              <a:gdLst>
                <a:gd name="connsiteX0" fmla="*/ 1537 w 135412"/>
                <a:gd name="connsiteY0" fmla="*/ 1619 h 135412"/>
                <a:gd name="connsiteX1" fmla="*/ 136950 w 135412"/>
                <a:gd name="connsiteY1" fmla="*/ 1619 h 135412"/>
                <a:gd name="connsiteX2" fmla="*/ 136950 w 135412"/>
                <a:gd name="connsiteY2" fmla="*/ 137032 h 135412"/>
                <a:gd name="connsiteX3" fmla="*/ 1537 w 135412"/>
                <a:gd name="connsiteY3" fmla="*/ 1370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537" y="1619"/>
                  </a:moveTo>
                  <a:lnTo>
                    <a:pt x="136950" y="1619"/>
                  </a:lnTo>
                  <a:lnTo>
                    <a:pt x="136950" y="137032"/>
                  </a:lnTo>
                  <a:lnTo>
                    <a:pt x="1537" y="1370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01E7FB1-89CD-4BBF-A1C4-46ABCB2BB1B4}"/>
                </a:ext>
              </a:extLst>
            </p:cNvPr>
            <p:cNvSpPr/>
            <p:nvPr/>
          </p:nvSpPr>
          <p:spPr>
            <a:xfrm rot="-5400000">
              <a:off x="6403164" y="4482924"/>
              <a:ext cx="135412" cy="135412"/>
            </a:xfrm>
            <a:custGeom>
              <a:avLst/>
              <a:gdLst>
                <a:gd name="connsiteX0" fmla="*/ 1619 w 135412"/>
                <a:gd name="connsiteY0" fmla="*/ 1619 h 135412"/>
                <a:gd name="connsiteX1" fmla="*/ 137032 w 135412"/>
                <a:gd name="connsiteY1" fmla="*/ 1619 h 135412"/>
                <a:gd name="connsiteX2" fmla="*/ 137032 w 135412"/>
                <a:gd name="connsiteY2" fmla="*/ 90991 h 135412"/>
                <a:gd name="connsiteX3" fmla="*/ 90991 w 135412"/>
                <a:gd name="connsiteY3" fmla="*/ 137032 h 135412"/>
                <a:gd name="connsiteX4" fmla="*/ 1619 w 135412"/>
                <a:gd name="connsiteY4" fmla="*/ 137032 h 135412"/>
                <a:gd name="connsiteX5" fmla="*/ 1619 w 135412"/>
                <a:gd name="connsiteY5" fmla="*/ 16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619" y="1619"/>
                  </a:moveTo>
                  <a:lnTo>
                    <a:pt x="137032" y="1619"/>
                  </a:lnTo>
                  <a:lnTo>
                    <a:pt x="137032" y="90991"/>
                  </a:lnTo>
                  <a:cubicBezTo>
                    <a:pt x="137032" y="116419"/>
                    <a:pt x="116419" y="137032"/>
                    <a:pt x="90991" y="137032"/>
                  </a:cubicBezTo>
                  <a:lnTo>
                    <a:pt x="1619" y="137032"/>
                  </a:lnTo>
                  <a:lnTo>
                    <a:pt x="1619" y="16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32A5B7F0-A83B-4B97-A842-D952CC3536C2}"/>
                </a:ext>
              </a:extLst>
            </p:cNvPr>
            <p:cNvSpPr/>
            <p:nvPr/>
          </p:nvSpPr>
          <p:spPr>
            <a:xfrm>
              <a:off x="6797215" y="4482924"/>
              <a:ext cx="135412" cy="135412"/>
            </a:xfrm>
            <a:custGeom>
              <a:avLst/>
              <a:gdLst>
                <a:gd name="connsiteX0" fmla="*/ 1865 w 135412"/>
                <a:gd name="connsiteY0" fmla="*/ 1619 h 135412"/>
                <a:gd name="connsiteX1" fmla="*/ 137277 w 135412"/>
                <a:gd name="connsiteY1" fmla="*/ 1619 h 135412"/>
                <a:gd name="connsiteX2" fmla="*/ 137277 w 135412"/>
                <a:gd name="connsiteY2" fmla="*/ 137032 h 135412"/>
                <a:gd name="connsiteX3" fmla="*/ 1865 w 135412"/>
                <a:gd name="connsiteY3" fmla="*/ 1370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865" y="1619"/>
                  </a:moveTo>
                  <a:lnTo>
                    <a:pt x="137277" y="1619"/>
                  </a:lnTo>
                  <a:lnTo>
                    <a:pt x="137277" y="137032"/>
                  </a:lnTo>
                  <a:lnTo>
                    <a:pt x="1865" y="1370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499BD38-2963-4EDA-84F2-5E96E9E81D85}"/>
                </a:ext>
              </a:extLst>
            </p:cNvPr>
            <p:cNvSpPr/>
            <p:nvPr/>
          </p:nvSpPr>
          <p:spPr>
            <a:xfrm rot="-10800000">
              <a:off x="7059915" y="4482924"/>
              <a:ext cx="135412" cy="135412"/>
            </a:xfrm>
            <a:custGeom>
              <a:avLst/>
              <a:gdLst>
                <a:gd name="connsiteX0" fmla="*/ 2028 w 135412"/>
                <a:gd name="connsiteY0" fmla="*/ 1619 h 135412"/>
                <a:gd name="connsiteX1" fmla="*/ 137441 w 135412"/>
                <a:gd name="connsiteY1" fmla="*/ 1619 h 135412"/>
                <a:gd name="connsiteX2" fmla="*/ 137441 w 135412"/>
                <a:gd name="connsiteY2" fmla="*/ 90991 h 135412"/>
                <a:gd name="connsiteX3" fmla="*/ 91401 w 135412"/>
                <a:gd name="connsiteY3" fmla="*/ 137032 h 135412"/>
                <a:gd name="connsiteX4" fmla="*/ 2028 w 135412"/>
                <a:gd name="connsiteY4" fmla="*/ 137032 h 135412"/>
                <a:gd name="connsiteX5" fmla="*/ 2028 w 135412"/>
                <a:gd name="connsiteY5" fmla="*/ 16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028" y="1619"/>
                  </a:moveTo>
                  <a:lnTo>
                    <a:pt x="137441" y="1619"/>
                  </a:lnTo>
                  <a:lnTo>
                    <a:pt x="137441" y="90991"/>
                  </a:lnTo>
                  <a:cubicBezTo>
                    <a:pt x="137441" y="116419"/>
                    <a:pt x="116828" y="137032"/>
                    <a:pt x="91401" y="137032"/>
                  </a:cubicBezTo>
                  <a:lnTo>
                    <a:pt x="2028" y="137032"/>
                  </a:lnTo>
                  <a:lnTo>
                    <a:pt x="2028" y="16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92A7E4C0-0B73-4DD9-B9F1-F59A03ACA2B7}"/>
                </a:ext>
              </a:extLst>
            </p:cNvPr>
            <p:cNvSpPr/>
            <p:nvPr/>
          </p:nvSpPr>
          <p:spPr>
            <a:xfrm>
              <a:off x="7191265" y="4482924"/>
              <a:ext cx="135412" cy="135412"/>
            </a:xfrm>
            <a:custGeom>
              <a:avLst/>
              <a:gdLst>
                <a:gd name="connsiteX0" fmla="*/ 2110 w 135412"/>
                <a:gd name="connsiteY0" fmla="*/ 1619 h 135412"/>
                <a:gd name="connsiteX1" fmla="*/ 137523 w 135412"/>
                <a:gd name="connsiteY1" fmla="*/ 1619 h 135412"/>
                <a:gd name="connsiteX2" fmla="*/ 137523 w 135412"/>
                <a:gd name="connsiteY2" fmla="*/ 137032 h 135412"/>
                <a:gd name="connsiteX3" fmla="*/ 2110 w 135412"/>
                <a:gd name="connsiteY3" fmla="*/ 1370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10" y="1619"/>
                  </a:moveTo>
                  <a:lnTo>
                    <a:pt x="137523" y="1619"/>
                  </a:lnTo>
                  <a:lnTo>
                    <a:pt x="137523" y="137032"/>
                  </a:lnTo>
                  <a:lnTo>
                    <a:pt x="2110" y="1370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79FB3912-BDBF-4E0B-9E08-2BE6E9785531}"/>
                </a:ext>
              </a:extLst>
            </p:cNvPr>
            <p:cNvSpPr/>
            <p:nvPr/>
          </p:nvSpPr>
          <p:spPr>
            <a:xfrm>
              <a:off x="7322616" y="4482924"/>
              <a:ext cx="135412" cy="135412"/>
            </a:xfrm>
            <a:custGeom>
              <a:avLst/>
              <a:gdLst>
                <a:gd name="connsiteX0" fmla="*/ 2192 w 135412"/>
                <a:gd name="connsiteY0" fmla="*/ 1619 h 135412"/>
                <a:gd name="connsiteX1" fmla="*/ 137605 w 135412"/>
                <a:gd name="connsiteY1" fmla="*/ 1619 h 135412"/>
                <a:gd name="connsiteX2" fmla="*/ 137605 w 135412"/>
                <a:gd name="connsiteY2" fmla="*/ 137032 h 135412"/>
                <a:gd name="connsiteX3" fmla="*/ 2192 w 135412"/>
                <a:gd name="connsiteY3" fmla="*/ 1370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1619"/>
                  </a:moveTo>
                  <a:lnTo>
                    <a:pt x="137605" y="1619"/>
                  </a:lnTo>
                  <a:lnTo>
                    <a:pt x="137605" y="137032"/>
                  </a:lnTo>
                  <a:lnTo>
                    <a:pt x="2192" y="1370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4CA63839-5B27-4F9B-B47E-36518D2921EB}"/>
                </a:ext>
              </a:extLst>
            </p:cNvPr>
            <p:cNvSpPr/>
            <p:nvPr/>
          </p:nvSpPr>
          <p:spPr>
            <a:xfrm>
              <a:off x="7453966" y="4482924"/>
              <a:ext cx="135412" cy="135412"/>
            </a:xfrm>
            <a:custGeom>
              <a:avLst/>
              <a:gdLst>
                <a:gd name="connsiteX0" fmla="*/ 2274 w 135412"/>
                <a:gd name="connsiteY0" fmla="*/ 1619 h 135412"/>
                <a:gd name="connsiteX1" fmla="*/ 137686 w 135412"/>
                <a:gd name="connsiteY1" fmla="*/ 1619 h 135412"/>
                <a:gd name="connsiteX2" fmla="*/ 137686 w 135412"/>
                <a:gd name="connsiteY2" fmla="*/ 137032 h 135412"/>
                <a:gd name="connsiteX3" fmla="*/ 2274 w 135412"/>
                <a:gd name="connsiteY3" fmla="*/ 1370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74" y="1619"/>
                  </a:moveTo>
                  <a:lnTo>
                    <a:pt x="137686" y="1619"/>
                  </a:lnTo>
                  <a:lnTo>
                    <a:pt x="137686" y="137032"/>
                  </a:lnTo>
                  <a:lnTo>
                    <a:pt x="2274" y="1370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9EDE672F-8988-445F-8378-F1048C42AEAC}"/>
                </a:ext>
              </a:extLst>
            </p:cNvPr>
            <p:cNvSpPr/>
            <p:nvPr/>
          </p:nvSpPr>
          <p:spPr>
            <a:xfrm rot="-10800000">
              <a:off x="7716666" y="4482924"/>
              <a:ext cx="135412" cy="135412"/>
            </a:xfrm>
            <a:custGeom>
              <a:avLst/>
              <a:gdLst>
                <a:gd name="connsiteX0" fmla="*/ 2437 w 135412"/>
                <a:gd name="connsiteY0" fmla="*/ 1619 h 135412"/>
                <a:gd name="connsiteX1" fmla="*/ 91810 w 135412"/>
                <a:gd name="connsiteY1" fmla="*/ 1619 h 135412"/>
                <a:gd name="connsiteX2" fmla="*/ 137850 w 135412"/>
                <a:gd name="connsiteY2" fmla="*/ 47659 h 135412"/>
                <a:gd name="connsiteX3" fmla="*/ 137850 w 135412"/>
                <a:gd name="connsiteY3" fmla="*/ 90991 h 135412"/>
                <a:gd name="connsiteX4" fmla="*/ 91810 w 135412"/>
                <a:gd name="connsiteY4" fmla="*/ 137032 h 135412"/>
                <a:gd name="connsiteX5" fmla="*/ 2437 w 135412"/>
                <a:gd name="connsiteY5" fmla="*/ 137032 h 135412"/>
                <a:gd name="connsiteX6" fmla="*/ 2437 w 135412"/>
                <a:gd name="connsiteY6" fmla="*/ 16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437" y="1619"/>
                  </a:moveTo>
                  <a:lnTo>
                    <a:pt x="91810" y="1619"/>
                  </a:lnTo>
                  <a:cubicBezTo>
                    <a:pt x="117237" y="1619"/>
                    <a:pt x="137850" y="22232"/>
                    <a:pt x="137850" y="47659"/>
                  </a:cubicBezTo>
                  <a:lnTo>
                    <a:pt x="137850" y="90991"/>
                  </a:lnTo>
                  <a:cubicBezTo>
                    <a:pt x="137850" y="116419"/>
                    <a:pt x="117237" y="137032"/>
                    <a:pt x="91810" y="137032"/>
                  </a:cubicBezTo>
                  <a:lnTo>
                    <a:pt x="2437" y="137032"/>
                  </a:lnTo>
                  <a:lnTo>
                    <a:pt x="2437" y="16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179D22B2-465E-4B4D-B5B2-04E2FE890B38}"/>
                </a:ext>
              </a:extLst>
            </p:cNvPr>
            <p:cNvSpPr/>
            <p:nvPr/>
          </p:nvSpPr>
          <p:spPr>
            <a:xfrm>
              <a:off x="7848017" y="4482924"/>
              <a:ext cx="135412" cy="135412"/>
            </a:xfrm>
            <a:custGeom>
              <a:avLst/>
              <a:gdLst>
                <a:gd name="connsiteX0" fmla="*/ 2519 w 135412"/>
                <a:gd name="connsiteY0" fmla="*/ 1619 h 135412"/>
                <a:gd name="connsiteX1" fmla="*/ 137932 w 135412"/>
                <a:gd name="connsiteY1" fmla="*/ 1619 h 135412"/>
                <a:gd name="connsiteX2" fmla="*/ 137932 w 135412"/>
                <a:gd name="connsiteY2" fmla="*/ 90991 h 135412"/>
                <a:gd name="connsiteX3" fmla="*/ 91892 w 135412"/>
                <a:gd name="connsiteY3" fmla="*/ 137032 h 135412"/>
                <a:gd name="connsiteX4" fmla="*/ 2519 w 135412"/>
                <a:gd name="connsiteY4" fmla="*/ 137032 h 135412"/>
                <a:gd name="connsiteX5" fmla="*/ 2519 w 135412"/>
                <a:gd name="connsiteY5" fmla="*/ 16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519" y="1619"/>
                  </a:moveTo>
                  <a:lnTo>
                    <a:pt x="137932" y="1619"/>
                  </a:lnTo>
                  <a:lnTo>
                    <a:pt x="137932" y="90991"/>
                  </a:lnTo>
                  <a:cubicBezTo>
                    <a:pt x="137932" y="116419"/>
                    <a:pt x="117319" y="137032"/>
                    <a:pt x="91892" y="137032"/>
                  </a:cubicBezTo>
                  <a:lnTo>
                    <a:pt x="2519" y="137032"/>
                  </a:lnTo>
                  <a:lnTo>
                    <a:pt x="2519" y="16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2329294-FD03-46B5-9943-A22E6C6EA77E}"/>
                </a:ext>
              </a:extLst>
            </p:cNvPr>
            <p:cNvSpPr/>
            <p:nvPr/>
          </p:nvSpPr>
          <p:spPr>
            <a:xfrm>
              <a:off x="4170210" y="4614274"/>
              <a:ext cx="135412" cy="135412"/>
            </a:xfrm>
            <a:custGeom>
              <a:avLst/>
              <a:gdLst>
                <a:gd name="connsiteX0" fmla="*/ 228 w 135412"/>
                <a:gd name="connsiteY0" fmla="*/ 1701 h 135412"/>
                <a:gd name="connsiteX1" fmla="*/ 135640 w 135412"/>
                <a:gd name="connsiteY1" fmla="*/ 1701 h 135412"/>
                <a:gd name="connsiteX2" fmla="*/ 135640 w 135412"/>
                <a:gd name="connsiteY2" fmla="*/ 137114 h 135412"/>
                <a:gd name="connsiteX3" fmla="*/ 228 w 135412"/>
                <a:gd name="connsiteY3" fmla="*/ 13711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8" y="1701"/>
                  </a:moveTo>
                  <a:lnTo>
                    <a:pt x="135640" y="1701"/>
                  </a:lnTo>
                  <a:lnTo>
                    <a:pt x="135640" y="137114"/>
                  </a:lnTo>
                  <a:lnTo>
                    <a:pt x="228" y="13711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709880E-020D-4EC4-9D90-A8D08D09ECEC}"/>
                </a:ext>
              </a:extLst>
            </p:cNvPr>
            <p:cNvSpPr/>
            <p:nvPr/>
          </p:nvSpPr>
          <p:spPr>
            <a:xfrm>
              <a:off x="4432910" y="4614274"/>
              <a:ext cx="135548" cy="135412"/>
            </a:xfrm>
            <a:custGeom>
              <a:avLst/>
              <a:gdLst>
                <a:gd name="connsiteX0" fmla="*/ 391 w 135548"/>
                <a:gd name="connsiteY0" fmla="*/ 40429 h 135412"/>
                <a:gd name="connsiteX1" fmla="*/ 391 w 135548"/>
                <a:gd name="connsiteY1" fmla="*/ 98521 h 135412"/>
                <a:gd name="connsiteX2" fmla="*/ 39119 w 135548"/>
                <a:gd name="connsiteY2" fmla="*/ 137114 h 135412"/>
                <a:gd name="connsiteX3" fmla="*/ 97211 w 135548"/>
                <a:gd name="connsiteY3" fmla="*/ 137114 h 135412"/>
                <a:gd name="connsiteX4" fmla="*/ 135939 w 135548"/>
                <a:gd name="connsiteY4" fmla="*/ 98386 h 135412"/>
                <a:gd name="connsiteX5" fmla="*/ 135939 w 135548"/>
                <a:gd name="connsiteY5" fmla="*/ 40429 h 135412"/>
                <a:gd name="connsiteX6" fmla="*/ 97076 w 135548"/>
                <a:gd name="connsiteY6" fmla="*/ 1701 h 135412"/>
                <a:gd name="connsiteX7" fmla="*/ 39119 w 135548"/>
                <a:gd name="connsiteY7" fmla="*/ 1701 h 135412"/>
                <a:gd name="connsiteX8" fmla="*/ 391 w 135548"/>
                <a:gd name="connsiteY8" fmla="*/ 4042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391" y="40429"/>
                  </a:moveTo>
                  <a:lnTo>
                    <a:pt x="391" y="98521"/>
                  </a:lnTo>
                  <a:cubicBezTo>
                    <a:pt x="391" y="119916"/>
                    <a:pt x="17724" y="137114"/>
                    <a:pt x="39119" y="137114"/>
                  </a:cubicBezTo>
                  <a:lnTo>
                    <a:pt x="97211" y="137114"/>
                  </a:lnTo>
                  <a:cubicBezTo>
                    <a:pt x="118742" y="137114"/>
                    <a:pt x="135939" y="119781"/>
                    <a:pt x="135939" y="98386"/>
                  </a:cubicBezTo>
                  <a:lnTo>
                    <a:pt x="135939" y="40429"/>
                  </a:lnTo>
                  <a:cubicBezTo>
                    <a:pt x="135804" y="18898"/>
                    <a:pt x="118471" y="1701"/>
                    <a:pt x="97076" y="1701"/>
                  </a:cubicBezTo>
                  <a:lnTo>
                    <a:pt x="39119" y="1701"/>
                  </a:lnTo>
                  <a:cubicBezTo>
                    <a:pt x="17724" y="1701"/>
                    <a:pt x="391" y="19034"/>
                    <a:pt x="391" y="40429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A779384-82D8-4306-8780-4E23979B2BCF}"/>
                </a:ext>
              </a:extLst>
            </p:cNvPr>
            <p:cNvSpPr/>
            <p:nvPr/>
          </p:nvSpPr>
          <p:spPr>
            <a:xfrm rot="-10800000">
              <a:off x="4695611" y="4614274"/>
              <a:ext cx="135412" cy="135412"/>
            </a:xfrm>
            <a:custGeom>
              <a:avLst/>
              <a:gdLst>
                <a:gd name="connsiteX0" fmla="*/ 555 w 135412"/>
                <a:gd name="connsiteY0" fmla="*/ 1701 h 135412"/>
                <a:gd name="connsiteX1" fmla="*/ 89927 w 135412"/>
                <a:gd name="connsiteY1" fmla="*/ 1701 h 135412"/>
                <a:gd name="connsiteX2" fmla="*/ 135968 w 135412"/>
                <a:gd name="connsiteY2" fmla="*/ 47741 h 135412"/>
                <a:gd name="connsiteX3" fmla="*/ 135968 w 135412"/>
                <a:gd name="connsiteY3" fmla="*/ 91073 h 135412"/>
                <a:gd name="connsiteX4" fmla="*/ 89927 w 135412"/>
                <a:gd name="connsiteY4" fmla="*/ 137114 h 135412"/>
                <a:gd name="connsiteX5" fmla="*/ 555 w 135412"/>
                <a:gd name="connsiteY5" fmla="*/ 137114 h 135412"/>
                <a:gd name="connsiteX6" fmla="*/ 555 w 135412"/>
                <a:gd name="connsiteY6" fmla="*/ 17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555" y="1701"/>
                  </a:moveTo>
                  <a:lnTo>
                    <a:pt x="89927" y="1701"/>
                  </a:lnTo>
                  <a:cubicBezTo>
                    <a:pt x="115355" y="1701"/>
                    <a:pt x="135968" y="22314"/>
                    <a:pt x="135968" y="47741"/>
                  </a:cubicBezTo>
                  <a:lnTo>
                    <a:pt x="135968" y="91073"/>
                  </a:lnTo>
                  <a:cubicBezTo>
                    <a:pt x="135968" y="116501"/>
                    <a:pt x="115355" y="137114"/>
                    <a:pt x="89927" y="137114"/>
                  </a:cubicBezTo>
                  <a:lnTo>
                    <a:pt x="555" y="137114"/>
                  </a:lnTo>
                  <a:lnTo>
                    <a:pt x="555" y="170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492FD235-5EE7-45AB-A603-90C829F210D9}"/>
                </a:ext>
              </a:extLst>
            </p:cNvPr>
            <p:cNvSpPr/>
            <p:nvPr/>
          </p:nvSpPr>
          <p:spPr>
            <a:xfrm>
              <a:off x="4826961" y="4614274"/>
              <a:ext cx="135412" cy="135412"/>
            </a:xfrm>
            <a:custGeom>
              <a:avLst/>
              <a:gdLst>
                <a:gd name="connsiteX0" fmla="*/ 637 w 135412"/>
                <a:gd name="connsiteY0" fmla="*/ 1701 h 135412"/>
                <a:gd name="connsiteX1" fmla="*/ 136050 w 135412"/>
                <a:gd name="connsiteY1" fmla="*/ 1701 h 135412"/>
                <a:gd name="connsiteX2" fmla="*/ 136050 w 135412"/>
                <a:gd name="connsiteY2" fmla="*/ 137114 h 135412"/>
                <a:gd name="connsiteX3" fmla="*/ 637 w 135412"/>
                <a:gd name="connsiteY3" fmla="*/ 13711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637" y="1701"/>
                  </a:moveTo>
                  <a:lnTo>
                    <a:pt x="136050" y="1701"/>
                  </a:lnTo>
                  <a:lnTo>
                    <a:pt x="136050" y="137114"/>
                  </a:lnTo>
                  <a:lnTo>
                    <a:pt x="637" y="13711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386173D-BD33-4EC2-8B71-F262F5082814}"/>
                </a:ext>
              </a:extLst>
            </p:cNvPr>
            <p:cNvSpPr/>
            <p:nvPr/>
          </p:nvSpPr>
          <p:spPr>
            <a:xfrm rot="-5400000">
              <a:off x="4958311" y="4614274"/>
              <a:ext cx="135412" cy="135412"/>
            </a:xfrm>
            <a:custGeom>
              <a:avLst/>
              <a:gdLst>
                <a:gd name="connsiteX0" fmla="*/ 719 w 135412"/>
                <a:gd name="connsiteY0" fmla="*/ 1701 h 135412"/>
                <a:gd name="connsiteX1" fmla="*/ 136131 w 135412"/>
                <a:gd name="connsiteY1" fmla="*/ 1701 h 135412"/>
                <a:gd name="connsiteX2" fmla="*/ 136131 w 135412"/>
                <a:gd name="connsiteY2" fmla="*/ 91073 h 135412"/>
                <a:gd name="connsiteX3" fmla="*/ 90091 w 135412"/>
                <a:gd name="connsiteY3" fmla="*/ 137114 h 135412"/>
                <a:gd name="connsiteX4" fmla="*/ 719 w 135412"/>
                <a:gd name="connsiteY4" fmla="*/ 137114 h 135412"/>
                <a:gd name="connsiteX5" fmla="*/ 719 w 135412"/>
                <a:gd name="connsiteY5" fmla="*/ 17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719" y="1701"/>
                  </a:moveTo>
                  <a:lnTo>
                    <a:pt x="136131" y="1701"/>
                  </a:lnTo>
                  <a:lnTo>
                    <a:pt x="136131" y="91073"/>
                  </a:lnTo>
                  <a:cubicBezTo>
                    <a:pt x="136131" y="116501"/>
                    <a:pt x="115518" y="137114"/>
                    <a:pt x="90091" y="137114"/>
                  </a:cubicBezTo>
                  <a:lnTo>
                    <a:pt x="719" y="137114"/>
                  </a:lnTo>
                  <a:lnTo>
                    <a:pt x="719" y="170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5C6311E-0E4A-4724-B379-3F04AC037F5C}"/>
                </a:ext>
              </a:extLst>
            </p:cNvPr>
            <p:cNvSpPr/>
            <p:nvPr/>
          </p:nvSpPr>
          <p:spPr>
            <a:xfrm>
              <a:off x="5483712" y="4614274"/>
              <a:ext cx="135412" cy="135412"/>
            </a:xfrm>
            <a:custGeom>
              <a:avLst/>
              <a:gdLst>
                <a:gd name="connsiteX0" fmla="*/ 1046 w 135412"/>
                <a:gd name="connsiteY0" fmla="*/ 1701 h 135412"/>
                <a:gd name="connsiteX1" fmla="*/ 136459 w 135412"/>
                <a:gd name="connsiteY1" fmla="*/ 1701 h 135412"/>
                <a:gd name="connsiteX2" fmla="*/ 136459 w 135412"/>
                <a:gd name="connsiteY2" fmla="*/ 137114 h 135412"/>
                <a:gd name="connsiteX3" fmla="*/ 1046 w 135412"/>
                <a:gd name="connsiteY3" fmla="*/ 13711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046" y="1701"/>
                  </a:moveTo>
                  <a:lnTo>
                    <a:pt x="136459" y="1701"/>
                  </a:lnTo>
                  <a:lnTo>
                    <a:pt x="136459" y="137114"/>
                  </a:lnTo>
                  <a:lnTo>
                    <a:pt x="1046" y="13711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F56BCA0B-0FFB-4DFA-ABA5-A04B57194D37}"/>
                </a:ext>
              </a:extLst>
            </p:cNvPr>
            <p:cNvSpPr/>
            <p:nvPr/>
          </p:nvSpPr>
          <p:spPr>
            <a:xfrm rot="-5400000">
              <a:off x="5615063" y="4614274"/>
              <a:ext cx="135412" cy="135412"/>
            </a:xfrm>
            <a:custGeom>
              <a:avLst/>
              <a:gdLst>
                <a:gd name="connsiteX0" fmla="*/ 1128 w 135412"/>
                <a:gd name="connsiteY0" fmla="*/ 1701 h 135412"/>
                <a:gd name="connsiteX1" fmla="*/ 136541 w 135412"/>
                <a:gd name="connsiteY1" fmla="*/ 1701 h 135412"/>
                <a:gd name="connsiteX2" fmla="*/ 136541 w 135412"/>
                <a:gd name="connsiteY2" fmla="*/ 91073 h 135412"/>
                <a:gd name="connsiteX3" fmla="*/ 90500 w 135412"/>
                <a:gd name="connsiteY3" fmla="*/ 137114 h 135412"/>
                <a:gd name="connsiteX4" fmla="*/ 1128 w 135412"/>
                <a:gd name="connsiteY4" fmla="*/ 137114 h 135412"/>
                <a:gd name="connsiteX5" fmla="*/ 1128 w 135412"/>
                <a:gd name="connsiteY5" fmla="*/ 17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128" y="1701"/>
                  </a:moveTo>
                  <a:lnTo>
                    <a:pt x="136541" y="1701"/>
                  </a:lnTo>
                  <a:lnTo>
                    <a:pt x="136541" y="91073"/>
                  </a:lnTo>
                  <a:cubicBezTo>
                    <a:pt x="136541" y="116501"/>
                    <a:pt x="115928" y="137114"/>
                    <a:pt x="90500" y="137114"/>
                  </a:cubicBezTo>
                  <a:lnTo>
                    <a:pt x="1128" y="137114"/>
                  </a:lnTo>
                  <a:lnTo>
                    <a:pt x="1128" y="170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66DCBF30-B407-4745-98A9-E2A018DC4D4B}"/>
                </a:ext>
              </a:extLst>
            </p:cNvPr>
            <p:cNvSpPr/>
            <p:nvPr/>
          </p:nvSpPr>
          <p:spPr>
            <a:xfrm rot="-5400000">
              <a:off x="5877763" y="4614274"/>
              <a:ext cx="135412" cy="135412"/>
            </a:xfrm>
            <a:custGeom>
              <a:avLst/>
              <a:gdLst>
                <a:gd name="connsiteX0" fmla="*/ 1292 w 135412"/>
                <a:gd name="connsiteY0" fmla="*/ 1701 h 135412"/>
                <a:gd name="connsiteX1" fmla="*/ 90664 w 135412"/>
                <a:gd name="connsiteY1" fmla="*/ 1701 h 135412"/>
                <a:gd name="connsiteX2" fmla="*/ 136704 w 135412"/>
                <a:gd name="connsiteY2" fmla="*/ 47741 h 135412"/>
                <a:gd name="connsiteX3" fmla="*/ 136704 w 135412"/>
                <a:gd name="connsiteY3" fmla="*/ 91073 h 135412"/>
                <a:gd name="connsiteX4" fmla="*/ 90664 w 135412"/>
                <a:gd name="connsiteY4" fmla="*/ 137114 h 135412"/>
                <a:gd name="connsiteX5" fmla="*/ 1292 w 135412"/>
                <a:gd name="connsiteY5" fmla="*/ 137114 h 135412"/>
                <a:gd name="connsiteX6" fmla="*/ 1292 w 135412"/>
                <a:gd name="connsiteY6" fmla="*/ 17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292" y="1701"/>
                  </a:moveTo>
                  <a:lnTo>
                    <a:pt x="90664" y="1701"/>
                  </a:lnTo>
                  <a:cubicBezTo>
                    <a:pt x="116091" y="1701"/>
                    <a:pt x="136704" y="22314"/>
                    <a:pt x="136704" y="47741"/>
                  </a:cubicBezTo>
                  <a:lnTo>
                    <a:pt x="136704" y="91073"/>
                  </a:lnTo>
                  <a:cubicBezTo>
                    <a:pt x="136704" y="116501"/>
                    <a:pt x="116091" y="137114"/>
                    <a:pt x="90664" y="137114"/>
                  </a:cubicBezTo>
                  <a:lnTo>
                    <a:pt x="1292" y="137114"/>
                  </a:lnTo>
                  <a:lnTo>
                    <a:pt x="1292" y="170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D7B26AEB-FCA8-4040-935A-1150C854E577}"/>
                </a:ext>
              </a:extLst>
            </p:cNvPr>
            <p:cNvSpPr/>
            <p:nvPr/>
          </p:nvSpPr>
          <p:spPr>
            <a:xfrm rot="5400000">
              <a:off x="6140464" y="4614274"/>
              <a:ext cx="135412" cy="135412"/>
            </a:xfrm>
            <a:custGeom>
              <a:avLst/>
              <a:gdLst>
                <a:gd name="connsiteX0" fmla="*/ 1455 w 135412"/>
                <a:gd name="connsiteY0" fmla="*/ 1701 h 135412"/>
                <a:gd name="connsiteX1" fmla="*/ 90828 w 135412"/>
                <a:gd name="connsiteY1" fmla="*/ 1701 h 135412"/>
                <a:gd name="connsiteX2" fmla="*/ 136868 w 135412"/>
                <a:gd name="connsiteY2" fmla="*/ 47741 h 135412"/>
                <a:gd name="connsiteX3" fmla="*/ 136868 w 135412"/>
                <a:gd name="connsiteY3" fmla="*/ 91073 h 135412"/>
                <a:gd name="connsiteX4" fmla="*/ 90828 w 135412"/>
                <a:gd name="connsiteY4" fmla="*/ 137114 h 135412"/>
                <a:gd name="connsiteX5" fmla="*/ 1455 w 135412"/>
                <a:gd name="connsiteY5" fmla="*/ 137114 h 135412"/>
                <a:gd name="connsiteX6" fmla="*/ 1455 w 135412"/>
                <a:gd name="connsiteY6" fmla="*/ 17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455" y="1701"/>
                  </a:moveTo>
                  <a:lnTo>
                    <a:pt x="90828" y="1701"/>
                  </a:lnTo>
                  <a:cubicBezTo>
                    <a:pt x="116255" y="1701"/>
                    <a:pt x="136868" y="22314"/>
                    <a:pt x="136868" y="47741"/>
                  </a:cubicBezTo>
                  <a:lnTo>
                    <a:pt x="136868" y="91073"/>
                  </a:lnTo>
                  <a:cubicBezTo>
                    <a:pt x="136868" y="116501"/>
                    <a:pt x="116255" y="137114"/>
                    <a:pt x="90828" y="137114"/>
                  </a:cubicBezTo>
                  <a:lnTo>
                    <a:pt x="1455" y="137114"/>
                  </a:lnTo>
                  <a:lnTo>
                    <a:pt x="1455" y="170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68D45D78-818F-439E-9343-06C55161FE6E}"/>
                </a:ext>
              </a:extLst>
            </p:cNvPr>
            <p:cNvSpPr/>
            <p:nvPr/>
          </p:nvSpPr>
          <p:spPr>
            <a:xfrm>
              <a:off x="6534514" y="4614274"/>
              <a:ext cx="135548" cy="135412"/>
            </a:xfrm>
            <a:custGeom>
              <a:avLst/>
              <a:gdLst>
                <a:gd name="connsiteX0" fmla="*/ 1701 w 135548"/>
                <a:gd name="connsiteY0" fmla="*/ 40429 h 135412"/>
                <a:gd name="connsiteX1" fmla="*/ 1701 w 135548"/>
                <a:gd name="connsiteY1" fmla="*/ 98521 h 135412"/>
                <a:gd name="connsiteX2" fmla="*/ 40429 w 135548"/>
                <a:gd name="connsiteY2" fmla="*/ 137114 h 135412"/>
                <a:gd name="connsiteX3" fmla="*/ 98521 w 135548"/>
                <a:gd name="connsiteY3" fmla="*/ 137114 h 135412"/>
                <a:gd name="connsiteX4" fmla="*/ 137249 w 135548"/>
                <a:gd name="connsiteY4" fmla="*/ 98386 h 135412"/>
                <a:gd name="connsiteX5" fmla="*/ 137249 w 135548"/>
                <a:gd name="connsiteY5" fmla="*/ 40429 h 135412"/>
                <a:gd name="connsiteX6" fmla="*/ 98385 w 135548"/>
                <a:gd name="connsiteY6" fmla="*/ 1701 h 135412"/>
                <a:gd name="connsiteX7" fmla="*/ 40429 w 135548"/>
                <a:gd name="connsiteY7" fmla="*/ 1701 h 135412"/>
                <a:gd name="connsiteX8" fmla="*/ 1701 w 135548"/>
                <a:gd name="connsiteY8" fmla="*/ 4042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701" y="40429"/>
                  </a:moveTo>
                  <a:lnTo>
                    <a:pt x="1701" y="98521"/>
                  </a:lnTo>
                  <a:cubicBezTo>
                    <a:pt x="1701" y="119916"/>
                    <a:pt x="19034" y="137114"/>
                    <a:pt x="40429" y="137114"/>
                  </a:cubicBezTo>
                  <a:lnTo>
                    <a:pt x="98521" y="137114"/>
                  </a:lnTo>
                  <a:cubicBezTo>
                    <a:pt x="120052" y="137114"/>
                    <a:pt x="137249" y="119781"/>
                    <a:pt x="137249" y="98386"/>
                  </a:cubicBezTo>
                  <a:lnTo>
                    <a:pt x="137249" y="40429"/>
                  </a:lnTo>
                  <a:cubicBezTo>
                    <a:pt x="137114" y="18898"/>
                    <a:pt x="119781" y="1701"/>
                    <a:pt x="98385" y="1701"/>
                  </a:cubicBezTo>
                  <a:lnTo>
                    <a:pt x="40429" y="1701"/>
                  </a:lnTo>
                  <a:cubicBezTo>
                    <a:pt x="19034" y="1701"/>
                    <a:pt x="1701" y="19034"/>
                    <a:pt x="1701" y="40429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0B9049A-9B05-468D-98A5-111F995614EC}"/>
                </a:ext>
              </a:extLst>
            </p:cNvPr>
            <p:cNvSpPr/>
            <p:nvPr/>
          </p:nvSpPr>
          <p:spPr>
            <a:xfrm rot="5400000">
              <a:off x="6797215" y="4614274"/>
              <a:ext cx="135412" cy="135412"/>
            </a:xfrm>
            <a:custGeom>
              <a:avLst/>
              <a:gdLst>
                <a:gd name="connsiteX0" fmla="*/ 1865 w 135412"/>
                <a:gd name="connsiteY0" fmla="*/ 1701 h 135412"/>
                <a:gd name="connsiteX1" fmla="*/ 91237 w 135412"/>
                <a:gd name="connsiteY1" fmla="*/ 1701 h 135412"/>
                <a:gd name="connsiteX2" fmla="*/ 137277 w 135412"/>
                <a:gd name="connsiteY2" fmla="*/ 47741 h 135412"/>
                <a:gd name="connsiteX3" fmla="*/ 137277 w 135412"/>
                <a:gd name="connsiteY3" fmla="*/ 91073 h 135412"/>
                <a:gd name="connsiteX4" fmla="*/ 91237 w 135412"/>
                <a:gd name="connsiteY4" fmla="*/ 137114 h 135412"/>
                <a:gd name="connsiteX5" fmla="*/ 1865 w 135412"/>
                <a:gd name="connsiteY5" fmla="*/ 137114 h 135412"/>
                <a:gd name="connsiteX6" fmla="*/ 1865 w 135412"/>
                <a:gd name="connsiteY6" fmla="*/ 17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865" y="1701"/>
                  </a:moveTo>
                  <a:lnTo>
                    <a:pt x="91237" y="1701"/>
                  </a:lnTo>
                  <a:cubicBezTo>
                    <a:pt x="116664" y="1701"/>
                    <a:pt x="137277" y="22314"/>
                    <a:pt x="137277" y="47741"/>
                  </a:cubicBezTo>
                  <a:lnTo>
                    <a:pt x="137277" y="91073"/>
                  </a:lnTo>
                  <a:cubicBezTo>
                    <a:pt x="137277" y="116501"/>
                    <a:pt x="116664" y="137114"/>
                    <a:pt x="91237" y="137114"/>
                  </a:cubicBezTo>
                  <a:lnTo>
                    <a:pt x="1865" y="137114"/>
                  </a:lnTo>
                  <a:lnTo>
                    <a:pt x="1865" y="170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43ACF25C-401B-4FB6-8CC2-E5E267A7046F}"/>
                </a:ext>
              </a:extLst>
            </p:cNvPr>
            <p:cNvSpPr/>
            <p:nvPr/>
          </p:nvSpPr>
          <p:spPr>
            <a:xfrm>
              <a:off x="7059915" y="4614274"/>
              <a:ext cx="135412" cy="135412"/>
            </a:xfrm>
            <a:custGeom>
              <a:avLst/>
              <a:gdLst>
                <a:gd name="connsiteX0" fmla="*/ 2028 w 135412"/>
                <a:gd name="connsiteY0" fmla="*/ 1701 h 135412"/>
                <a:gd name="connsiteX1" fmla="*/ 137441 w 135412"/>
                <a:gd name="connsiteY1" fmla="*/ 1701 h 135412"/>
                <a:gd name="connsiteX2" fmla="*/ 137441 w 135412"/>
                <a:gd name="connsiteY2" fmla="*/ 137114 h 135412"/>
                <a:gd name="connsiteX3" fmla="*/ 2028 w 135412"/>
                <a:gd name="connsiteY3" fmla="*/ 13711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028" y="1701"/>
                  </a:moveTo>
                  <a:lnTo>
                    <a:pt x="137441" y="1701"/>
                  </a:lnTo>
                  <a:lnTo>
                    <a:pt x="137441" y="137114"/>
                  </a:lnTo>
                  <a:lnTo>
                    <a:pt x="2028" y="13711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0BF40E2-8274-4007-AFDD-D4F38FBE815B}"/>
                </a:ext>
              </a:extLst>
            </p:cNvPr>
            <p:cNvSpPr/>
            <p:nvPr/>
          </p:nvSpPr>
          <p:spPr>
            <a:xfrm>
              <a:off x="7191265" y="4614274"/>
              <a:ext cx="135412" cy="135412"/>
            </a:xfrm>
            <a:custGeom>
              <a:avLst/>
              <a:gdLst>
                <a:gd name="connsiteX0" fmla="*/ 2110 w 135412"/>
                <a:gd name="connsiteY0" fmla="*/ 1701 h 135412"/>
                <a:gd name="connsiteX1" fmla="*/ 137523 w 135412"/>
                <a:gd name="connsiteY1" fmla="*/ 1701 h 135412"/>
                <a:gd name="connsiteX2" fmla="*/ 137523 w 135412"/>
                <a:gd name="connsiteY2" fmla="*/ 91073 h 135412"/>
                <a:gd name="connsiteX3" fmla="*/ 91482 w 135412"/>
                <a:gd name="connsiteY3" fmla="*/ 137114 h 135412"/>
                <a:gd name="connsiteX4" fmla="*/ 2110 w 135412"/>
                <a:gd name="connsiteY4" fmla="*/ 137114 h 135412"/>
                <a:gd name="connsiteX5" fmla="*/ 2110 w 135412"/>
                <a:gd name="connsiteY5" fmla="*/ 17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110" y="1701"/>
                  </a:moveTo>
                  <a:lnTo>
                    <a:pt x="137523" y="1701"/>
                  </a:lnTo>
                  <a:lnTo>
                    <a:pt x="137523" y="91073"/>
                  </a:lnTo>
                  <a:cubicBezTo>
                    <a:pt x="137523" y="116501"/>
                    <a:pt x="116910" y="137114"/>
                    <a:pt x="91482" y="137114"/>
                  </a:cubicBezTo>
                  <a:lnTo>
                    <a:pt x="2110" y="137114"/>
                  </a:lnTo>
                  <a:lnTo>
                    <a:pt x="2110" y="170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6590C62-EA66-42DB-B441-A15752DF0379}"/>
                </a:ext>
              </a:extLst>
            </p:cNvPr>
            <p:cNvSpPr/>
            <p:nvPr/>
          </p:nvSpPr>
          <p:spPr>
            <a:xfrm rot="5400000">
              <a:off x="7453966" y="4614274"/>
              <a:ext cx="135412" cy="135412"/>
            </a:xfrm>
            <a:custGeom>
              <a:avLst/>
              <a:gdLst>
                <a:gd name="connsiteX0" fmla="*/ 2274 w 135412"/>
                <a:gd name="connsiteY0" fmla="*/ 1701 h 135412"/>
                <a:gd name="connsiteX1" fmla="*/ 91646 w 135412"/>
                <a:gd name="connsiteY1" fmla="*/ 1701 h 135412"/>
                <a:gd name="connsiteX2" fmla="*/ 137686 w 135412"/>
                <a:gd name="connsiteY2" fmla="*/ 47741 h 135412"/>
                <a:gd name="connsiteX3" fmla="*/ 137686 w 135412"/>
                <a:gd name="connsiteY3" fmla="*/ 91073 h 135412"/>
                <a:gd name="connsiteX4" fmla="*/ 91646 w 135412"/>
                <a:gd name="connsiteY4" fmla="*/ 137114 h 135412"/>
                <a:gd name="connsiteX5" fmla="*/ 2274 w 135412"/>
                <a:gd name="connsiteY5" fmla="*/ 137114 h 135412"/>
                <a:gd name="connsiteX6" fmla="*/ 2274 w 135412"/>
                <a:gd name="connsiteY6" fmla="*/ 170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274" y="1701"/>
                  </a:moveTo>
                  <a:lnTo>
                    <a:pt x="91646" y="1701"/>
                  </a:lnTo>
                  <a:cubicBezTo>
                    <a:pt x="117073" y="1701"/>
                    <a:pt x="137686" y="22314"/>
                    <a:pt x="137686" y="47741"/>
                  </a:cubicBezTo>
                  <a:lnTo>
                    <a:pt x="137686" y="91073"/>
                  </a:lnTo>
                  <a:cubicBezTo>
                    <a:pt x="137686" y="116501"/>
                    <a:pt x="117073" y="137114"/>
                    <a:pt x="91646" y="137114"/>
                  </a:cubicBezTo>
                  <a:lnTo>
                    <a:pt x="2274" y="137114"/>
                  </a:lnTo>
                  <a:lnTo>
                    <a:pt x="2274" y="170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A48B0FDA-4CF0-49A8-A121-0CA0274F0E3E}"/>
                </a:ext>
              </a:extLst>
            </p:cNvPr>
            <p:cNvSpPr/>
            <p:nvPr/>
          </p:nvSpPr>
          <p:spPr>
            <a:xfrm>
              <a:off x="4170210" y="4745625"/>
              <a:ext cx="135412" cy="135412"/>
            </a:xfrm>
            <a:custGeom>
              <a:avLst/>
              <a:gdLst>
                <a:gd name="connsiteX0" fmla="*/ 228 w 135412"/>
                <a:gd name="connsiteY0" fmla="*/ 1783 h 135412"/>
                <a:gd name="connsiteX1" fmla="*/ 135640 w 135412"/>
                <a:gd name="connsiteY1" fmla="*/ 1783 h 135412"/>
                <a:gd name="connsiteX2" fmla="*/ 135640 w 135412"/>
                <a:gd name="connsiteY2" fmla="*/ 137195 h 135412"/>
                <a:gd name="connsiteX3" fmla="*/ 228 w 135412"/>
                <a:gd name="connsiteY3" fmla="*/ 13719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8" y="1783"/>
                  </a:moveTo>
                  <a:lnTo>
                    <a:pt x="135640" y="1783"/>
                  </a:lnTo>
                  <a:lnTo>
                    <a:pt x="135640" y="137195"/>
                  </a:lnTo>
                  <a:lnTo>
                    <a:pt x="228" y="13719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7298F68C-932E-45B1-AB4F-66802D7811EA}"/>
                </a:ext>
              </a:extLst>
            </p:cNvPr>
            <p:cNvSpPr/>
            <p:nvPr/>
          </p:nvSpPr>
          <p:spPr>
            <a:xfrm>
              <a:off x="5052423" y="4839736"/>
              <a:ext cx="41300" cy="41300"/>
            </a:xfrm>
            <a:custGeom>
              <a:avLst/>
              <a:gdLst>
                <a:gd name="connsiteX0" fmla="*/ 713 w 41300"/>
                <a:gd name="connsiteY0" fmla="*/ 40370 h 41300"/>
                <a:gd name="connsiteX1" fmla="*/ 713 w 41300"/>
                <a:gd name="connsiteY1" fmla="*/ 43078 h 41300"/>
                <a:gd name="connsiteX2" fmla="*/ 42014 w 41300"/>
                <a:gd name="connsiteY2" fmla="*/ 43078 h 41300"/>
                <a:gd name="connsiteX3" fmla="*/ 42014 w 41300"/>
                <a:gd name="connsiteY3" fmla="*/ 1777 h 41300"/>
                <a:gd name="connsiteX4" fmla="*/ 39306 w 41300"/>
                <a:gd name="connsiteY4" fmla="*/ 1777 h 41300"/>
                <a:gd name="connsiteX5" fmla="*/ 713 w 41300"/>
                <a:gd name="connsiteY5" fmla="*/ 40370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713" y="40370"/>
                  </a:moveTo>
                  <a:lnTo>
                    <a:pt x="713" y="43078"/>
                  </a:lnTo>
                  <a:lnTo>
                    <a:pt x="42014" y="43078"/>
                  </a:lnTo>
                  <a:lnTo>
                    <a:pt x="42014" y="1777"/>
                  </a:lnTo>
                  <a:lnTo>
                    <a:pt x="39306" y="1777"/>
                  </a:lnTo>
                  <a:cubicBezTo>
                    <a:pt x="39306" y="23172"/>
                    <a:pt x="21973" y="40370"/>
                    <a:pt x="713" y="40370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BFB2ECDF-49CC-4308-B5C6-D482A90E32A5}"/>
                </a:ext>
              </a:extLst>
            </p:cNvPr>
            <p:cNvSpPr/>
            <p:nvPr/>
          </p:nvSpPr>
          <p:spPr>
            <a:xfrm rot="-5400000">
              <a:off x="5089662" y="4745625"/>
              <a:ext cx="135412" cy="135412"/>
            </a:xfrm>
            <a:custGeom>
              <a:avLst/>
              <a:gdLst>
                <a:gd name="connsiteX0" fmla="*/ 801 w 135412"/>
                <a:gd name="connsiteY0" fmla="*/ 1783 h 135412"/>
                <a:gd name="connsiteX1" fmla="*/ 90173 w 135412"/>
                <a:gd name="connsiteY1" fmla="*/ 1783 h 135412"/>
                <a:gd name="connsiteX2" fmla="*/ 136213 w 135412"/>
                <a:gd name="connsiteY2" fmla="*/ 47823 h 135412"/>
                <a:gd name="connsiteX3" fmla="*/ 136213 w 135412"/>
                <a:gd name="connsiteY3" fmla="*/ 91155 h 135412"/>
                <a:gd name="connsiteX4" fmla="*/ 90173 w 135412"/>
                <a:gd name="connsiteY4" fmla="*/ 137195 h 135412"/>
                <a:gd name="connsiteX5" fmla="*/ 801 w 135412"/>
                <a:gd name="connsiteY5" fmla="*/ 137195 h 135412"/>
                <a:gd name="connsiteX6" fmla="*/ 801 w 135412"/>
                <a:gd name="connsiteY6" fmla="*/ 17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801" y="1783"/>
                  </a:moveTo>
                  <a:lnTo>
                    <a:pt x="90173" y="1783"/>
                  </a:lnTo>
                  <a:cubicBezTo>
                    <a:pt x="115600" y="1783"/>
                    <a:pt x="136213" y="22396"/>
                    <a:pt x="136213" y="47823"/>
                  </a:cubicBezTo>
                  <a:lnTo>
                    <a:pt x="136213" y="91155"/>
                  </a:lnTo>
                  <a:cubicBezTo>
                    <a:pt x="136213" y="116582"/>
                    <a:pt x="115600" y="137195"/>
                    <a:pt x="90173" y="137195"/>
                  </a:cubicBezTo>
                  <a:lnTo>
                    <a:pt x="801" y="137195"/>
                  </a:lnTo>
                  <a:lnTo>
                    <a:pt x="801" y="178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F6D0AF5-B655-4F35-AEBA-B868ACB42EED}"/>
                </a:ext>
              </a:extLst>
            </p:cNvPr>
            <p:cNvSpPr/>
            <p:nvPr/>
          </p:nvSpPr>
          <p:spPr>
            <a:xfrm rot="5400000">
              <a:off x="5483712" y="4745625"/>
              <a:ext cx="135412" cy="135412"/>
            </a:xfrm>
            <a:custGeom>
              <a:avLst/>
              <a:gdLst>
                <a:gd name="connsiteX0" fmla="*/ 1046 w 135412"/>
                <a:gd name="connsiteY0" fmla="*/ 1783 h 135412"/>
                <a:gd name="connsiteX1" fmla="*/ 136459 w 135412"/>
                <a:gd name="connsiteY1" fmla="*/ 1783 h 135412"/>
                <a:gd name="connsiteX2" fmla="*/ 136459 w 135412"/>
                <a:gd name="connsiteY2" fmla="*/ 91155 h 135412"/>
                <a:gd name="connsiteX3" fmla="*/ 90418 w 135412"/>
                <a:gd name="connsiteY3" fmla="*/ 137195 h 135412"/>
                <a:gd name="connsiteX4" fmla="*/ 1046 w 135412"/>
                <a:gd name="connsiteY4" fmla="*/ 137195 h 135412"/>
                <a:gd name="connsiteX5" fmla="*/ 1046 w 135412"/>
                <a:gd name="connsiteY5" fmla="*/ 17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046" y="1783"/>
                  </a:moveTo>
                  <a:lnTo>
                    <a:pt x="136459" y="1783"/>
                  </a:lnTo>
                  <a:lnTo>
                    <a:pt x="136459" y="91155"/>
                  </a:lnTo>
                  <a:cubicBezTo>
                    <a:pt x="136459" y="116582"/>
                    <a:pt x="115846" y="137195"/>
                    <a:pt x="90418" y="137195"/>
                  </a:cubicBezTo>
                  <a:lnTo>
                    <a:pt x="1046" y="137195"/>
                  </a:lnTo>
                  <a:lnTo>
                    <a:pt x="1046" y="178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06644A7-0408-4130-BEAA-733B6785F794}"/>
                </a:ext>
              </a:extLst>
            </p:cNvPr>
            <p:cNvSpPr/>
            <p:nvPr/>
          </p:nvSpPr>
          <p:spPr>
            <a:xfrm>
              <a:off x="5615063" y="4745625"/>
              <a:ext cx="135412" cy="135412"/>
            </a:xfrm>
            <a:custGeom>
              <a:avLst/>
              <a:gdLst>
                <a:gd name="connsiteX0" fmla="*/ 1128 w 135412"/>
                <a:gd name="connsiteY0" fmla="*/ 1783 h 135412"/>
                <a:gd name="connsiteX1" fmla="*/ 136541 w 135412"/>
                <a:gd name="connsiteY1" fmla="*/ 1783 h 135412"/>
                <a:gd name="connsiteX2" fmla="*/ 136541 w 135412"/>
                <a:gd name="connsiteY2" fmla="*/ 91155 h 135412"/>
                <a:gd name="connsiteX3" fmla="*/ 90500 w 135412"/>
                <a:gd name="connsiteY3" fmla="*/ 137195 h 135412"/>
                <a:gd name="connsiteX4" fmla="*/ 1128 w 135412"/>
                <a:gd name="connsiteY4" fmla="*/ 137195 h 135412"/>
                <a:gd name="connsiteX5" fmla="*/ 1128 w 135412"/>
                <a:gd name="connsiteY5" fmla="*/ 17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128" y="1783"/>
                  </a:moveTo>
                  <a:lnTo>
                    <a:pt x="136541" y="1783"/>
                  </a:lnTo>
                  <a:lnTo>
                    <a:pt x="136541" y="91155"/>
                  </a:lnTo>
                  <a:cubicBezTo>
                    <a:pt x="136541" y="116582"/>
                    <a:pt x="115928" y="137195"/>
                    <a:pt x="90500" y="137195"/>
                  </a:cubicBezTo>
                  <a:lnTo>
                    <a:pt x="1128" y="137195"/>
                  </a:lnTo>
                  <a:lnTo>
                    <a:pt x="1128" y="178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09AC993-C082-409A-8D1C-1347EB649CCD}"/>
                </a:ext>
              </a:extLst>
            </p:cNvPr>
            <p:cNvSpPr/>
            <p:nvPr/>
          </p:nvSpPr>
          <p:spPr>
            <a:xfrm rot="5400000">
              <a:off x="5877763" y="4745625"/>
              <a:ext cx="135412" cy="135412"/>
            </a:xfrm>
            <a:custGeom>
              <a:avLst/>
              <a:gdLst>
                <a:gd name="connsiteX0" fmla="*/ 1292 w 135412"/>
                <a:gd name="connsiteY0" fmla="*/ 1783 h 135412"/>
                <a:gd name="connsiteX1" fmla="*/ 90664 w 135412"/>
                <a:gd name="connsiteY1" fmla="*/ 1783 h 135412"/>
                <a:gd name="connsiteX2" fmla="*/ 136704 w 135412"/>
                <a:gd name="connsiteY2" fmla="*/ 47823 h 135412"/>
                <a:gd name="connsiteX3" fmla="*/ 136704 w 135412"/>
                <a:gd name="connsiteY3" fmla="*/ 91155 h 135412"/>
                <a:gd name="connsiteX4" fmla="*/ 90664 w 135412"/>
                <a:gd name="connsiteY4" fmla="*/ 137195 h 135412"/>
                <a:gd name="connsiteX5" fmla="*/ 1292 w 135412"/>
                <a:gd name="connsiteY5" fmla="*/ 137195 h 135412"/>
                <a:gd name="connsiteX6" fmla="*/ 1292 w 135412"/>
                <a:gd name="connsiteY6" fmla="*/ 17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292" y="1783"/>
                  </a:moveTo>
                  <a:lnTo>
                    <a:pt x="90664" y="1783"/>
                  </a:lnTo>
                  <a:cubicBezTo>
                    <a:pt x="116091" y="1783"/>
                    <a:pt x="136704" y="22396"/>
                    <a:pt x="136704" y="47823"/>
                  </a:cubicBezTo>
                  <a:lnTo>
                    <a:pt x="136704" y="91155"/>
                  </a:lnTo>
                  <a:cubicBezTo>
                    <a:pt x="136704" y="116582"/>
                    <a:pt x="116091" y="137195"/>
                    <a:pt x="90664" y="137195"/>
                  </a:cubicBezTo>
                  <a:lnTo>
                    <a:pt x="1292" y="137195"/>
                  </a:lnTo>
                  <a:lnTo>
                    <a:pt x="1292" y="178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5A06FE2-A60C-4977-A0EE-DD0E7723A39F}"/>
                </a:ext>
              </a:extLst>
            </p:cNvPr>
            <p:cNvSpPr/>
            <p:nvPr/>
          </p:nvSpPr>
          <p:spPr>
            <a:xfrm rot="-10800000">
              <a:off x="6271814" y="4745625"/>
              <a:ext cx="135412" cy="135412"/>
            </a:xfrm>
            <a:custGeom>
              <a:avLst/>
              <a:gdLst>
                <a:gd name="connsiteX0" fmla="*/ 1537 w 135412"/>
                <a:gd name="connsiteY0" fmla="*/ 1783 h 135412"/>
                <a:gd name="connsiteX1" fmla="*/ 90910 w 135412"/>
                <a:gd name="connsiteY1" fmla="*/ 1783 h 135412"/>
                <a:gd name="connsiteX2" fmla="*/ 136950 w 135412"/>
                <a:gd name="connsiteY2" fmla="*/ 47823 h 135412"/>
                <a:gd name="connsiteX3" fmla="*/ 136950 w 135412"/>
                <a:gd name="connsiteY3" fmla="*/ 91155 h 135412"/>
                <a:gd name="connsiteX4" fmla="*/ 90910 w 135412"/>
                <a:gd name="connsiteY4" fmla="*/ 137195 h 135412"/>
                <a:gd name="connsiteX5" fmla="*/ 1537 w 135412"/>
                <a:gd name="connsiteY5" fmla="*/ 137195 h 135412"/>
                <a:gd name="connsiteX6" fmla="*/ 1537 w 135412"/>
                <a:gd name="connsiteY6" fmla="*/ 17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537" y="1783"/>
                  </a:moveTo>
                  <a:lnTo>
                    <a:pt x="90910" y="1783"/>
                  </a:lnTo>
                  <a:cubicBezTo>
                    <a:pt x="116337" y="1783"/>
                    <a:pt x="136950" y="22396"/>
                    <a:pt x="136950" y="47823"/>
                  </a:cubicBezTo>
                  <a:lnTo>
                    <a:pt x="136950" y="91155"/>
                  </a:lnTo>
                  <a:cubicBezTo>
                    <a:pt x="136950" y="116582"/>
                    <a:pt x="116337" y="137195"/>
                    <a:pt x="90910" y="137195"/>
                  </a:cubicBezTo>
                  <a:lnTo>
                    <a:pt x="1537" y="137195"/>
                  </a:lnTo>
                  <a:lnTo>
                    <a:pt x="1537" y="178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B48C6F6-6089-46AA-B5FC-DF02F6AE9071}"/>
                </a:ext>
              </a:extLst>
            </p:cNvPr>
            <p:cNvSpPr/>
            <p:nvPr/>
          </p:nvSpPr>
          <p:spPr>
            <a:xfrm rot="-5400000">
              <a:off x="6403164" y="4745625"/>
              <a:ext cx="135412" cy="135412"/>
            </a:xfrm>
            <a:custGeom>
              <a:avLst/>
              <a:gdLst>
                <a:gd name="connsiteX0" fmla="*/ 1619 w 135412"/>
                <a:gd name="connsiteY0" fmla="*/ 1783 h 135412"/>
                <a:gd name="connsiteX1" fmla="*/ 137032 w 135412"/>
                <a:gd name="connsiteY1" fmla="*/ 1783 h 135412"/>
                <a:gd name="connsiteX2" fmla="*/ 137032 w 135412"/>
                <a:gd name="connsiteY2" fmla="*/ 91155 h 135412"/>
                <a:gd name="connsiteX3" fmla="*/ 90991 w 135412"/>
                <a:gd name="connsiteY3" fmla="*/ 137195 h 135412"/>
                <a:gd name="connsiteX4" fmla="*/ 1619 w 135412"/>
                <a:gd name="connsiteY4" fmla="*/ 137195 h 135412"/>
                <a:gd name="connsiteX5" fmla="*/ 1619 w 135412"/>
                <a:gd name="connsiteY5" fmla="*/ 17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619" y="1783"/>
                  </a:moveTo>
                  <a:lnTo>
                    <a:pt x="137032" y="1783"/>
                  </a:lnTo>
                  <a:lnTo>
                    <a:pt x="137032" y="91155"/>
                  </a:lnTo>
                  <a:cubicBezTo>
                    <a:pt x="137032" y="116582"/>
                    <a:pt x="116419" y="137195"/>
                    <a:pt x="90991" y="137195"/>
                  </a:cubicBezTo>
                  <a:lnTo>
                    <a:pt x="1619" y="137195"/>
                  </a:lnTo>
                  <a:lnTo>
                    <a:pt x="1619" y="178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77512D5-307B-4D86-BF52-57A8ED0A69B9}"/>
                </a:ext>
              </a:extLst>
            </p:cNvPr>
            <p:cNvSpPr/>
            <p:nvPr/>
          </p:nvSpPr>
          <p:spPr>
            <a:xfrm>
              <a:off x="6665865" y="4745625"/>
              <a:ext cx="135548" cy="135412"/>
            </a:xfrm>
            <a:custGeom>
              <a:avLst/>
              <a:gdLst>
                <a:gd name="connsiteX0" fmla="*/ 1783 w 135548"/>
                <a:gd name="connsiteY0" fmla="*/ 40511 h 135412"/>
                <a:gd name="connsiteX1" fmla="*/ 1783 w 135548"/>
                <a:gd name="connsiteY1" fmla="*/ 98603 h 135412"/>
                <a:gd name="connsiteX2" fmla="*/ 40511 w 135548"/>
                <a:gd name="connsiteY2" fmla="*/ 137195 h 135412"/>
                <a:gd name="connsiteX3" fmla="*/ 98603 w 135548"/>
                <a:gd name="connsiteY3" fmla="*/ 137195 h 135412"/>
                <a:gd name="connsiteX4" fmla="*/ 137331 w 135548"/>
                <a:gd name="connsiteY4" fmla="*/ 98467 h 135412"/>
                <a:gd name="connsiteX5" fmla="*/ 137331 w 135548"/>
                <a:gd name="connsiteY5" fmla="*/ 40511 h 135412"/>
                <a:gd name="connsiteX6" fmla="*/ 98467 w 135548"/>
                <a:gd name="connsiteY6" fmla="*/ 1783 h 135412"/>
                <a:gd name="connsiteX7" fmla="*/ 40511 w 135548"/>
                <a:gd name="connsiteY7" fmla="*/ 1783 h 135412"/>
                <a:gd name="connsiteX8" fmla="*/ 1783 w 135548"/>
                <a:gd name="connsiteY8" fmla="*/ 4051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783" y="40511"/>
                  </a:moveTo>
                  <a:lnTo>
                    <a:pt x="1783" y="98603"/>
                  </a:lnTo>
                  <a:cubicBezTo>
                    <a:pt x="1783" y="119998"/>
                    <a:pt x="19116" y="137195"/>
                    <a:pt x="40511" y="137195"/>
                  </a:cubicBezTo>
                  <a:lnTo>
                    <a:pt x="98603" y="137195"/>
                  </a:lnTo>
                  <a:cubicBezTo>
                    <a:pt x="120133" y="137195"/>
                    <a:pt x="137331" y="119863"/>
                    <a:pt x="137331" y="98467"/>
                  </a:cubicBezTo>
                  <a:lnTo>
                    <a:pt x="137331" y="40511"/>
                  </a:lnTo>
                  <a:cubicBezTo>
                    <a:pt x="137195" y="18980"/>
                    <a:pt x="119863" y="1783"/>
                    <a:pt x="98467" y="1783"/>
                  </a:cubicBezTo>
                  <a:lnTo>
                    <a:pt x="40511" y="1783"/>
                  </a:lnTo>
                  <a:cubicBezTo>
                    <a:pt x="19116" y="1783"/>
                    <a:pt x="1783" y="19116"/>
                    <a:pt x="1783" y="40511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A8D0843-271E-4C64-809D-AB0A7DEB7700}"/>
                </a:ext>
              </a:extLst>
            </p:cNvPr>
            <p:cNvSpPr/>
            <p:nvPr/>
          </p:nvSpPr>
          <p:spPr>
            <a:xfrm>
              <a:off x="7022677" y="4839736"/>
              <a:ext cx="41300" cy="41300"/>
            </a:xfrm>
            <a:custGeom>
              <a:avLst/>
              <a:gdLst>
                <a:gd name="connsiteX0" fmla="*/ 1941 w 41300"/>
                <a:gd name="connsiteY0" fmla="*/ 40370 h 41300"/>
                <a:gd name="connsiteX1" fmla="*/ 1941 w 41300"/>
                <a:gd name="connsiteY1" fmla="*/ 43078 h 41300"/>
                <a:gd name="connsiteX2" fmla="*/ 43242 w 41300"/>
                <a:gd name="connsiteY2" fmla="*/ 43078 h 41300"/>
                <a:gd name="connsiteX3" fmla="*/ 43242 w 41300"/>
                <a:gd name="connsiteY3" fmla="*/ 1777 h 41300"/>
                <a:gd name="connsiteX4" fmla="*/ 40534 w 41300"/>
                <a:gd name="connsiteY4" fmla="*/ 1777 h 41300"/>
                <a:gd name="connsiteX5" fmla="*/ 1941 w 41300"/>
                <a:gd name="connsiteY5" fmla="*/ 40370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941" y="40370"/>
                  </a:moveTo>
                  <a:lnTo>
                    <a:pt x="1941" y="43078"/>
                  </a:lnTo>
                  <a:lnTo>
                    <a:pt x="43242" y="43078"/>
                  </a:lnTo>
                  <a:lnTo>
                    <a:pt x="43242" y="1777"/>
                  </a:lnTo>
                  <a:lnTo>
                    <a:pt x="40534" y="1777"/>
                  </a:lnTo>
                  <a:cubicBezTo>
                    <a:pt x="40534" y="23172"/>
                    <a:pt x="23201" y="40370"/>
                    <a:pt x="1941" y="40370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953C8A4D-5487-40E4-95B6-4239C56BB4CC}"/>
                </a:ext>
              </a:extLst>
            </p:cNvPr>
            <p:cNvSpPr/>
            <p:nvPr/>
          </p:nvSpPr>
          <p:spPr>
            <a:xfrm>
              <a:off x="7059915" y="4745625"/>
              <a:ext cx="135412" cy="135412"/>
            </a:xfrm>
            <a:custGeom>
              <a:avLst/>
              <a:gdLst>
                <a:gd name="connsiteX0" fmla="*/ 2028 w 135412"/>
                <a:gd name="connsiteY0" fmla="*/ 1783 h 135412"/>
                <a:gd name="connsiteX1" fmla="*/ 137441 w 135412"/>
                <a:gd name="connsiteY1" fmla="*/ 1783 h 135412"/>
                <a:gd name="connsiteX2" fmla="*/ 137441 w 135412"/>
                <a:gd name="connsiteY2" fmla="*/ 137195 h 135412"/>
                <a:gd name="connsiteX3" fmla="*/ 2028 w 135412"/>
                <a:gd name="connsiteY3" fmla="*/ 13719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028" y="1783"/>
                  </a:moveTo>
                  <a:lnTo>
                    <a:pt x="137441" y="1783"/>
                  </a:lnTo>
                  <a:lnTo>
                    <a:pt x="137441" y="137195"/>
                  </a:lnTo>
                  <a:lnTo>
                    <a:pt x="2028" y="13719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7BAC68DC-8EB3-46FA-ACF6-50276FED475C}"/>
                </a:ext>
              </a:extLst>
            </p:cNvPr>
            <p:cNvSpPr/>
            <p:nvPr/>
          </p:nvSpPr>
          <p:spPr>
            <a:xfrm>
              <a:off x="7285377" y="4839736"/>
              <a:ext cx="41300" cy="41300"/>
            </a:xfrm>
            <a:custGeom>
              <a:avLst/>
              <a:gdLst>
                <a:gd name="connsiteX0" fmla="*/ 2105 w 41300"/>
                <a:gd name="connsiteY0" fmla="*/ 40370 h 41300"/>
                <a:gd name="connsiteX1" fmla="*/ 2105 w 41300"/>
                <a:gd name="connsiteY1" fmla="*/ 43078 h 41300"/>
                <a:gd name="connsiteX2" fmla="*/ 43406 w 41300"/>
                <a:gd name="connsiteY2" fmla="*/ 43078 h 41300"/>
                <a:gd name="connsiteX3" fmla="*/ 43406 w 41300"/>
                <a:gd name="connsiteY3" fmla="*/ 1777 h 41300"/>
                <a:gd name="connsiteX4" fmla="*/ 40697 w 41300"/>
                <a:gd name="connsiteY4" fmla="*/ 1777 h 41300"/>
                <a:gd name="connsiteX5" fmla="*/ 2105 w 41300"/>
                <a:gd name="connsiteY5" fmla="*/ 40370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2105" y="40370"/>
                  </a:moveTo>
                  <a:lnTo>
                    <a:pt x="2105" y="43078"/>
                  </a:lnTo>
                  <a:lnTo>
                    <a:pt x="43406" y="43078"/>
                  </a:lnTo>
                  <a:lnTo>
                    <a:pt x="43406" y="1777"/>
                  </a:lnTo>
                  <a:lnTo>
                    <a:pt x="40697" y="1777"/>
                  </a:lnTo>
                  <a:cubicBezTo>
                    <a:pt x="40697" y="23172"/>
                    <a:pt x="23364" y="40370"/>
                    <a:pt x="2105" y="40370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500C006C-97B0-4C85-A530-61D8B836998D}"/>
                </a:ext>
              </a:extLst>
            </p:cNvPr>
            <p:cNvSpPr/>
            <p:nvPr/>
          </p:nvSpPr>
          <p:spPr>
            <a:xfrm rot="-5400000">
              <a:off x="7322616" y="4745625"/>
              <a:ext cx="135412" cy="135412"/>
            </a:xfrm>
            <a:custGeom>
              <a:avLst/>
              <a:gdLst>
                <a:gd name="connsiteX0" fmla="*/ 2192 w 135412"/>
                <a:gd name="connsiteY0" fmla="*/ 1783 h 135412"/>
                <a:gd name="connsiteX1" fmla="*/ 91564 w 135412"/>
                <a:gd name="connsiteY1" fmla="*/ 1783 h 135412"/>
                <a:gd name="connsiteX2" fmla="*/ 137605 w 135412"/>
                <a:gd name="connsiteY2" fmla="*/ 47823 h 135412"/>
                <a:gd name="connsiteX3" fmla="*/ 137605 w 135412"/>
                <a:gd name="connsiteY3" fmla="*/ 91155 h 135412"/>
                <a:gd name="connsiteX4" fmla="*/ 91564 w 135412"/>
                <a:gd name="connsiteY4" fmla="*/ 137195 h 135412"/>
                <a:gd name="connsiteX5" fmla="*/ 2192 w 135412"/>
                <a:gd name="connsiteY5" fmla="*/ 137195 h 135412"/>
                <a:gd name="connsiteX6" fmla="*/ 2192 w 135412"/>
                <a:gd name="connsiteY6" fmla="*/ 17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192" y="1783"/>
                  </a:moveTo>
                  <a:lnTo>
                    <a:pt x="91564" y="1783"/>
                  </a:lnTo>
                  <a:cubicBezTo>
                    <a:pt x="116992" y="1783"/>
                    <a:pt x="137605" y="22396"/>
                    <a:pt x="137605" y="47823"/>
                  </a:cubicBezTo>
                  <a:lnTo>
                    <a:pt x="137605" y="91155"/>
                  </a:lnTo>
                  <a:cubicBezTo>
                    <a:pt x="137605" y="116582"/>
                    <a:pt x="116992" y="137195"/>
                    <a:pt x="91564" y="137195"/>
                  </a:cubicBezTo>
                  <a:lnTo>
                    <a:pt x="2192" y="137195"/>
                  </a:lnTo>
                  <a:lnTo>
                    <a:pt x="2192" y="178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D3A82E6B-8FCC-42F5-BCDB-08788181669C}"/>
                </a:ext>
              </a:extLst>
            </p:cNvPr>
            <p:cNvSpPr/>
            <p:nvPr/>
          </p:nvSpPr>
          <p:spPr>
            <a:xfrm rot="-10800000">
              <a:off x="7716666" y="4745625"/>
              <a:ext cx="135412" cy="135412"/>
            </a:xfrm>
            <a:custGeom>
              <a:avLst/>
              <a:gdLst>
                <a:gd name="connsiteX0" fmla="*/ 2437 w 135412"/>
                <a:gd name="connsiteY0" fmla="*/ 1783 h 135412"/>
                <a:gd name="connsiteX1" fmla="*/ 91810 w 135412"/>
                <a:gd name="connsiteY1" fmla="*/ 1783 h 135412"/>
                <a:gd name="connsiteX2" fmla="*/ 137850 w 135412"/>
                <a:gd name="connsiteY2" fmla="*/ 47823 h 135412"/>
                <a:gd name="connsiteX3" fmla="*/ 137850 w 135412"/>
                <a:gd name="connsiteY3" fmla="*/ 91155 h 135412"/>
                <a:gd name="connsiteX4" fmla="*/ 91810 w 135412"/>
                <a:gd name="connsiteY4" fmla="*/ 137195 h 135412"/>
                <a:gd name="connsiteX5" fmla="*/ 2437 w 135412"/>
                <a:gd name="connsiteY5" fmla="*/ 137195 h 135412"/>
                <a:gd name="connsiteX6" fmla="*/ 2437 w 135412"/>
                <a:gd name="connsiteY6" fmla="*/ 17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437" y="1783"/>
                  </a:moveTo>
                  <a:lnTo>
                    <a:pt x="91810" y="1783"/>
                  </a:lnTo>
                  <a:cubicBezTo>
                    <a:pt x="117237" y="1783"/>
                    <a:pt x="137850" y="22396"/>
                    <a:pt x="137850" y="47823"/>
                  </a:cubicBezTo>
                  <a:lnTo>
                    <a:pt x="137850" y="91155"/>
                  </a:lnTo>
                  <a:cubicBezTo>
                    <a:pt x="137850" y="116582"/>
                    <a:pt x="117237" y="137195"/>
                    <a:pt x="91810" y="137195"/>
                  </a:cubicBezTo>
                  <a:lnTo>
                    <a:pt x="2437" y="137195"/>
                  </a:lnTo>
                  <a:lnTo>
                    <a:pt x="2437" y="178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FF1E70A-1EAF-44F3-A8A4-0EACF1883D3C}"/>
                </a:ext>
              </a:extLst>
            </p:cNvPr>
            <p:cNvSpPr/>
            <p:nvPr/>
          </p:nvSpPr>
          <p:spPr>
            <a:xfrm rot="-5400000">
              <a:off x="7848017" y="4745625"/>
              <a:ext cx="135412" cy="135412"/>
            </a:xfrm>
            <a:custGeom>
              <a:avLst/>
              <a:gdLst>
                <a:gd name="connsiteX0" fmla="*/ 2519 w 135412"/>
                <a:gd name="connsiteY0" fmla="*/ 1783 h 135412"/>
                <a:gd name="connsiteX1" fmla="*/ 137932 w 135412"/>
                <a:gd name="connsiteY1" fmla="*/ 1783 h 135412"/>
                <a:gd name="connsiteX2" fmla="*/ 137932 w 135412"/>
                <a:gd name="connsiteY2" fmla="*/ 91155 h 135412"/>
                <a:gd name="connsiteX3" fmla="*/ 91892 w 135412"/>
                <a:gd name="connsiteY3" fmla="*/ 137195 h 135412"/>
                <a:gd name="connsiteX4" fmla="*/ 2519 w 135412"/>
                <a:gd name="connsiteY4" fmla="*/ 137195 h 135412"/>
                <a:gd name="connsiteX5" fmla="*/ 2519 w 135412"/>
                <a:gd name="connsiteY5" fmla="*/ 178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519" y="1783"/>
                  </a:moveTo>
                  <a:lnTo>
                    <a:pt x="137932" y="1783"/>
                  </a:lnTo>
                  <a:lnTo>
                    <a:pt x="137932" y="91155"/>
                  </a:lnTo>
                  <a:cubicBezTo>
                    <a:pt x="137932" y="116582"/>
                    <a:pt x="117319" y="137195"/>
                    <a:pt x="91892" y="137195"/>
                  </a:cubicBezTo>
                  <a:lnTo>
                    <a:pt x="2519" y="137195"/>
                  </a:lnTo>
                  <a:lnTo>
                    <a:pt x="2519" y="178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0B2C513-1EBF-4AF2-838F-56839E77CFA9}"/>
                </a:ext>
              </a:extLst>
            </p:cNvPr>
            <p:cNvSpPr/>
            <p:nvPr/>
          </p:nvSpPr>
          <p:spPr>
            <a:xfrm rot="5400000">
              <a:off x="4170210" y="4876975"/>
              <a:ext cx="135412" cy="135412"/>
            </a:xfrm>
            <a:custGeom>
              <a:avLst/>
              <a:gdLst>
                <a:gd name="connsiteX0" fmla="*/ 228 w 135412"/>
                <a:gd name="connsiteY0" fmla="*/ 1865 h 135412"/>
                <a:gd name="connsiteX1" fmla="*/ 89600 w 135412"/>
                <a:gd name="connsiteY1" fmla="*/ 1865 h 135412"/>
                <a:gd name="connsiteX2" fmla="*/ 135640 w 135412"/>
                <a:gd name="connsiteY2" fmla="*/ 47905 h 135412"/>
                <a:gd name="connsiteX3" fmla="*/ 135640 w 135412"/>
                <a:gd name="connsiteY3" fmla="*/ 91237 h 135412"/>
                <a:gd name="connsiteX4" fmla="*/ 89600 w 135412"/>
                <a:gd name="connsiteY4" fmla="*/ 137277 h 135412"/>
                <a:gd name="connsiteX5" fmla="*/ 228 w 135412"/>
                <a:gd name="connsiteY5" fmla="*/ 137277 h 135412"/>
                <a:gd name="connsiteX6" fmla="*/ 228 w 135412"/>
                <a:gd name="connsiteY6" fmla="*/ 18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28" y="1865"/>
                  </a:moveTo>
                  <a:lnTo>
                    <a:pt x="89600" y="1865"/>
                  </a:lnTo>
                  <a:cubicBezTo>
                    <a:pt x="115027" y="1865"/>
                    <a:pt x="135640" y="22478"/>
                    <a:pt x="135640" y="47905"/>
                  </a:cubicBezTo>
                  <a:lnTo>
                    <a:pt x="135640" y="91237"/>
                  </a:lnTo>
                  <a:cubicBezTo>
                    <a:pt x="135640" y="116664"/>
                    <a:pt x="115027" y="137277"/>
                    <a:pt x="89600" y="137277"/>
                  </a:cubicBezTo>
                  <a:lnTo>
                    <a:pt x="228" y="137277"/>
                  </a:lnTo>
                  <a:lnTo>
                    <a:pt x="228" y="186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1F96AF1F-EB6B-4CE2-B412-56001B1B1FF0}"/>
                </a:ext>
              </a:extLst>
            </p:cNvPr>
            <p:cNvSpPr/>
            <p:nvPr/>
          </p:nvSpPr>
          <p:spPr>
            <a:xfrm rot="-10800000">
              <a:off x="4564261" y="4876975"/>
              <a:ext cx="135412" cy="135412"/>
            </a:xfrm>
            <a:custGeom>
              <a:avLst/>
              <a:gdLst>
                <a:gd name="connsiteX0" fmla="*/ 473 w 135412"/>
                <a:gd name="connsiteY0" fmla="*/ 1865 h 135412"/>
                <a:gd name="connsiteX1" fmla="*/ 89846 w 135412"/>
                <a:gd name="connsiteY1" fmla="*/ 1865 h 135412"/>
                <a:gd name="connsiteX2" fmla="*/ 135886 w 135412"/>
                <a:gd name="connsiteY2" fmla="*/ 47905 h 135412"/>
                <a:gd name="connsiteX3" fmla="*/ 135886 w 135412"/>
                <a:gd name="connsiteY3" fmla="*/ 91237 h 135412"/>
                <a:gd name="connsiteX4" fmla="*/ 89846 w 135412"/>
                <a:gd name="connsiteY4" fmla="*/ 137277 h 135412"/>
                <a:gd name="connsiteX5" fmla="*/ 473 w 135412"/>
                <a:gd name="connsiteY5" fmla="*/ 137277 h 135412"/>
                <a:gd name="connsiteX6" fmla="*/ 473 w 135412"/>
                <a:gd name="connsiteY6" fmla="*/ 18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473" y="1865"/>
                  </a:moveTo>
                  <a:lnTo>
                    <a:pt x="89846" y="1865"/>
                  </a:lnTo>
                  <a:cubicBezTo>
                    <a:pt x="115273" y="1865"/>
                    <a:pt x="135886" y="22478"/>
                    <a:pt x="135886" y="47905"/>
                  </a:cubicBezTo>
                  <a:lnTo>
                    <a:pt x="135886" y="91237"/>
                  </a:lnTo>
                  <a:cubicBezTo>
                    <a:pt x="135886" y="116664"/>
                    <a:pt x="115273" y="137277"/>
                    <a:pt x="89846" y="137277"/>
                  </a:cubicBezTo>
                  <a:lnTo>
                    <a:pt x="473" y="137277"/>
                  </a:lnTo>
                  <a:lnTo>
                    <a:pt x="473" y="186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69B69BC4-CD6C-4575-99F6-B2771BD60E51}"/>
                </a:ext>
              </a:extLst>
            </p:cNvPr>
            <p:cNvSpPr/>
            <p:nvPr/>
          </p:nvSpPr>
          <p:spPr>
            <a:xfrm>
              <a:off x="4695611" y="4876975"/>
              <a:ext cx="135412" cy="135412"/>
            </a:xfrm>
            <a:custGeom>
              <a:avLst/>
              <a:gdLst>
                <a:gd name="connsiteX0" fmla="*/ 555 w 135412"/>
                <a:gd name="connsiteY0" fmla="*/ 1865 h 135412"/>
                <a:gd name="connsiteX1" fmla="*/ 135968 w 135412"/>
                <a:gd name="connsiteY1" fmla="*/ 1865 h 135412"/>
                <a:gd name="connsiteX2" fmla="*/ 135968 w 135412"/>
                <a:gd name="connsiteY2" fmla="*/ 137277 h 135412"/>
                <a:gd name="connsiteX3" fmla="*/ 555 w 135412"/>
                <a:gd name="connsiteY3" fmla="*/ 13727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555" y="1865"/>
                  </a:moveTo>
                  <a:lnTo>
                    <a:pt x="135968" y="1865"/>
                  </a:lnTo>
                  <a:lnTo>
                    <a:pt x="135968" y="137277"/>
                  </a:lnTo>
                  <a:lnTo>
                    <a:pt x="555" y="13727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8462DA4-D4EF-4C31-8D1D-B0969528238D}"/>
                </a:ext>
              </a:extLst>
            </p:cNvPr>
            <p:cNvSpPr/>
            <p:nvPr/>
          </p:nvSpPr>
          <p:spPr>
            <a:xfrm>
              <a:off x="4826961" y="4876975"/>
              <a:ext cx="135412" cy="135412"/>
            </a:xfrm>
            <a:custGeom>
              <a:avLst/>
              <a:gdLst>
                <a:gd name="connsiteX0" fmla="*/ 637 w 135412"/>
                <a:gd name="connsiteY0" fmla="*/ 1865 h 135412"/>
                <a:gd name="connsiteX1" fmla="*/ 136050 w 135412"/>
                <a:gd name="connsiteY1" fmla="*/ 1865 h 135412"/>
                <a:gd name="connsiteX2" fmla="*/ 136050 w 135412"/>
                <a:gd name="connsiteY2" fmla="*/ 137277 h 135412"/>
                <a:gd name="connsiteX3" fmla="*/ 637 w 135412"/>
                <a:gd name="connsiteY3" fmla="*/ 13727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637" y="1865"/>
                  </a:moveTo>
                  <a:lnTo>
                    <a:pt x="136050" y="1865"/>
                  </a:lnTo>
                  <a:lnTo>
                    <a:pt x="136050" y="137277"/>
                  </a:lnTo>
                  <a:lnTo>
                    <a:pt x="637" y="13727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ADB51307-DE56-4D10-8F7F-65A5A055392E}"/>
                </a:ext>
              </a:extLst>
            </p:cNvPr>
            <p:cNvSpPr/>
            <p:nvPr/>
          </p:nvSpPr>
          <p:spPr>
            <a:xfrm>
              <a:off x="4958311" y="4876975"/>
              <a:ext cx="135412" cy="135412"/>
            </a:xfrm>
            <a:custGeom>
              <a:avLst/>
              <a:gdLst>
                <a:gd name="connsiteX0" fmla="*/ 719 w 135412"/>
                <a:gd name="connsiteY0" fmla="*/ 1865 h 135412"/>
                <a:gd name="connsiteX1" fmla="*/ 136131 w 135412"/>
                <a:gd name="connsiteY1" fmla="*/ 1865 h 135412"/>
                <a:gd name="connsiteX2" fmla="*/ 136131 w 135412"/>
                <a:gd name="connsiteY2" fmla="*/ 137277 h 135412"/>
                <a:gd name="connsiteX3" fmla="*/ 719 w 135412"/>
                <a:gd name="connsiteY3" fmla="*/ 13727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719" y="1865"/>
                  </a:moveTo>
                  <a:lnTo>
                    <a:pt x="136131" y="1865"/>
                  </a:lnTo>
                  <a:lnTo>
                    <a:pt x="136131" y="137277"/>
                  </a:lnTo>
                  <a:lnTo>
                    <a:pt x="719" y="13727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907A2B8-FFDD-4B80-82A8-F7CBC4D7AAF5}"/>
                </a:ext>
              </a:extLst>
            </p:cNvPr>
            <p:cNvSpPr/>
            <p:nvPr/>
          </p:nvSpPr>
          <p:spPr>
            <a:xfrm>
              <a:off x="5089662" y="4876975"/>
              <a:ext cx="135412" cy="135412"/>
            </a:xfrm>
            <a:custGeom>
              <a:avLst/>
              <a:gdLst>
                <a:gd name="connsiteX0" fmla="*/ 801 w 135412"/>
                <a:gd name="connsiteY0" fmla="*/ 1865 h 135412"/>
                <a:gd name="connsiteX1" fmla="*/ 136213 w 135412"/>
                <a:gd name="connsiteY1" fmla="*/ 1865 h 135412"/>
                <a:gd name="connsiteX2" fmla="*/ 136213 w 135412"/>
                <a:gd name="connsiteY2" fmla="*/ 91237 h 135412"/>
                <a:gd name="connsiteX3" fmla="*/ 90173 w 135412"/>
                <a:gd name="connsiteY3" fmla="*/ 137277 h 135412"/>
                <a:gd name="connsiteX4" fmla="*/ 801 w 135412"/>
                <a:gd name="connsiteY4" fmla="*/ 137277 h 135412"/>
                <a:gd name="connsiteX5" fmla="*/ 801 w 135412"/>
                <a:gd name="connsiteY5" fmla="*/ 18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801" y="1865"/>
                  </a:moveTo>
                  <a:lnTo>
                    <a:pt x="136213" y="1865"/>
                  </a:lnTo>
                  <a:lnTo>
                    <a:pt x="136213" y="91237"/>
                  </a:lnTo>
                  <a:cubicBezTo>
                    <a:pt x="136213" y="116664"/>
                    <a:pt x="115600" y="137277"/>
                    <a:pt x="90173" y="137277"/>
                  </a:cubicBezTo>
                  <a:lnTo>
                    <a:pt x="801" y="137277"/>
                  </a:lnTo>
                  <a:lnTo>
                    <a:pt x="801" y="186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F285F9B6-2E14-41A6-92E6-9AC238811639}"/>
                </a:ext>
              </a:extLst>
            </p:cNvPr>
            <p:cNvSpPr/>
            <p:nvPr/>
          </p:nvSpPr>
          <p:spPr>
            <a:xfrm>
              <a:off x="5315124" y="4971087"/>
              <a:ext cx="41300" cy="41300"/>
            </a:xfrm>
            <a:custGeom>
              <a:avLst/>
              <a:gdLst>
                <a:gd name="connsiteX0" fmla="*/ 877 w 41300"/>
                <a:gd name="connsiteY0" fmla="*/ 40452 h 41300"/>
                <a:gd name="connsiteX1" fmla="*/ 877 w 41300"/>
                <a:gd name="connsiteY1" fmla="*/ 43160 h 41300"/>
                <a:gd name="connsiteX2" fmla="*/ 42178 w 41300"/>
                <a:gd name="connsiteY2" fmla="*/ 43160 h 41300"/>
                <a:gd name="connsiteX3" fmla="*/ 42178 w 41300"/>
                <a:gd name="connsiteY3" fmla="*/ 1859 h 41300"/>
                <a:gd name="connsiteX4" fmla="*/ 39470 w 41300"/>
                <a:gd name="connsiteY4" fmla="*/ 1859 h 41300"/>
                <a:gd name="connsiteX5" fmla="*/ 877 w 41300"/>
                <a:gd name="connsiteY5" fmla="*/ 40452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877" y="40452"/>
                  </a:moveTo>
                  <a:lnTo>
                    <a:pt x="877" y="43160"/>
                  </a:lnTo>
                  <a:lnTo>
                    <a:pt x="42178" y="43160"/>
                  </a:lnTo>
                  <a:lnTo>
                    <a:pt x="42178" y="1859"/>
                  </a:lnTo>
                  <a:lnTo>
                    <a:pt x="39470" y="1859"/>
                  </a:lnTo>
                  <a:cubicBezTo>
                    <a:pt x="39470" y="23254"/>
                    <a:pt x="22137" y="40452"/>
                    <a:pt x="877" y="40452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6C70E767-D631-42AA-BF41-6633160D3449}"/>
                </a:ext>
              </a:extLst>
            </p:cNvPr>
            <p:cNvSpPr/>
            <p:nvPr/>
          </p:nvSpPr>
          <p:spPr>
            <a:xfrm rot="-5400000">
              <a:off x="5352362" y="4876975"/>
              <a:ext cx="135412" cy="135412"/>
            </a:xfrm>
            <a:custGeom>
              <a:avLst/>
              <a:gdLst>
                <a:gd name="connsiteX0" fmla="*/ 964 w 135412"/>
                <a:gd name="connsiteY0" fmla="*/ 1865 h 135412"/>
                <a:gd name="connsiteX1" fmla="*/ 90337 w 135412"/>
                <a:gd name="connsiteY1" fmla="*/ 1865 h 135412"/>
                <a:gd name="connsiteX2" fmla="*/ 136377 w 135412"/>
                <a:gd name="connsiteY2" fmla="*/ 47905 h 135412"/>
                <a:gd name="connsiteX3" fmla="*/ 136377 w 135412"/>
                <a:gd name="connsiteY3" fmla="*/ 91237 h 135412"/>
                <a:gd name="connsiteX4" fmla="*/ 90337 w 135412"/>
                <a:gd name="connsiteY4" fmla="*/ 137277 h 135412"/>
                <a:gd name="connsiteX5" fmla="*/ 964 w 135412"/>
                <a:gd name="connsiteY5" fmla="*/ 137277 h 135412"/>
                <a:gd name="connsiteX6" fmla="*/ 964 w 135412"/>
                <a:gd name="connsiteY6" fmla="*/ 18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964" y="1865"/>
                  </a:moveTo>
                  <a:lnTo>
                    <a:pt x="90337" y="1865"/>
                  </a:lnTo>
                  <a:cubicBezTo>
                    <a:pt x="115764" y="1865"/>
                    <a:pt x="136377" y="22478"/>
                    <a:pt x="136377" y="47905"/>
                  </a:cubicBezTo>
                  <a:lnTo>
                    <a:pt x="136377" y="91237"/>
                  </a:lnTo>
                  <a:cubicBezTo>
                    <a:pt x="136377" y="116664"/>
                    <a:pt x="115764" y="137277"/>
                    <a:pt x="90337" y="137277"/>
                  </a:cubicBezTo>
                  <a:lnTo>
                    <a:pt x="964" y="137277"/>
                  </a:lnTo>
                  <a:lnTo>
                    <a:pt x="964" y="186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C98301FC-77B8-4765-ABFA-7C8639C0A0FB}"/>
                </a:ext>
              </a:extLst>
            </p:cNvPr>
            <p:cNvSpPr/>
            <p:nvPr/>
          </p:nvSpPr>
          <p:spPr>
            <a:xfrm rot="-5400000">
              <a:off x="6009113" y="4876975"/>
              <a:ext cx="135412" cy="135412"/>
            </a:xfrm>
            <a:custGeom>
              <a:avLst/>
              <a:gdLst>
                <a:gd name="connsiteX0" fmla="*/ 1374 w 135412"/>
                <a:gd name="connsiteY0" fmla="*/ 1865 h 135412"/>
                <a:gd name="connsiteX1" fmla="*/ 90746 w 135412"/>
                <a:gd name="connsiteY1" fmla="*/ 1865 h 135412"/>
                <a:gd name="connsiteX2" fmla="*/ 136786 w 135412"/>
                <a:gd name="connsiteY2" fmla="*/ 47905 h 135412"/>
                <a:gd name="connsiteX3" fmla="*/ 136786 w 135412"/>
                <a:gd name="connsiteY3" fmla="*/ 91237 h 135412"/>
                <a:gd name="connsiteX4" fmla="*/ 90746 w 135412"/>
                <a:gd name="connsiteY4" fmla="*/ 137277 h 135412"/>
                <a:gd name="connsiteX5" fmla="*/ 1374 w 135412"/>
                <a:gd name="connsiteY5" fmla="*/ 137277 h 135412"/>
                <a:gd name="connsiteX6" fmla="*/ 1374 w 135412"/>
                <a:gd name="connsiteY6" fmla="*/ 18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374" y="1865"/>
                  </a:moveTo>
                  <a:lnTo>
                    <a:pt x="90746" y="1865"/>
                  </a:lnTo>
                  <a:cubicBezTo>
                    <a:pt x="116173" y="1865"/>
                    <a:pt x="136786" y="22478"/>
                    <a:pt x="136786" y="47905"/>
                  </a:cubicBezTo>
                  <a:lnTo>
                    <a:pt x="136786" y="91237"/>
                  </a:lnTo>
                  <a:cubicBezTo>
                    <a:pt x="136786" y="116664"/>
                    <a:pt x="116173" y="137277"/>
                    <a:pt x="90746" y="137277"/>
                  </a:cubicBezTo>
                  <a:lnTo>
                    <a:pt x="1374" y="137277"/>
                  </a:lnTo>
                  <a:lnTo>
                    <a:pt x="1374" y="186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30D0ED8-DDC0-499F-A36A-2488FB549669}"/>
                </a:ext>
              </a:extLst>
            </p:cNvPr>
            <p:cNvSpPr/>
            <p:nvPr/>
          </p:nvSpPr>
          <p:spPr>
            <a:xfrm>
              <a:off x="6534514" y="4876975"/>
              <a:ext cx="135548" cy="135412"/>
            </a:xfrm>
            <a:custGeom>
              <a:avLst/>
              <a:gdLst>
                <a:gd name="connsiteX0" fmla="*/ 1701 w 135548"/>
                <a:gd name="connsiteY0" fmla="*/ 40593 h 135412"/>
                <a:gd name="connsiteX1" fmla="*/ 1701 w 135548"/>
                <a:gd name="connsiteY1" fmla="*/ 98685 h 135412"/>
                <a:gd name="connsiteX2" fmla="*/ 40429 w 135548"/>
                <a:gd name="connsiteY2" fmla="*/ 137277 h 135412"/>
                <a:gd name="connsiteX3" fmla="*/ 98521 w 135548"/>
                <a:gd name="connsiteY3" fmla="*/ 137277 h 135412"/>
                <a:gd name="connsiteX4" fmla="*/ 137249 w 135548"/>
                <a:gd name="connsiteY4" fmla="*/ 98549 h 135412"/>
                <a:gd name="connsiteX5" fmla="*/ 137249 w 135548"/>
                <a:gd name="connsiteY5" fmla="*/ 40593 h 135412"/>
                <a:gd name="connsiteX6" fmla="*/ 98385 w 135548"/>
                <a:gd name="connsiteY6" fmla="*/ 1865 h 135412"/>
                <a:gd name="connsiteX7" fmla="*/ 40429 w 135548"/>
                <a:gd name="connsiteY7" fmla="*/ 1865 h 135412"/>
                <a:gd name="connsiteX8" fmla="*/ 1701 w 135548"/>
                <a:gd name="connsiteY8" fmla="*/ 4059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701" y="40593"/>
                  </a:moveTo>
                  <a:lnTo>
                    <a:pt x="1701" y="98685"/>
                  </a:lnTo>
                  <a:cubicBezTo>
                    <a:pt x="1701" y="120080"/>
                    <a:pt x="19034" y="137277"/>
                    <a:pt x="40429" y="137277"/>
                  </a:cubicBezTo>
                  <a:lnTo>
                    <a:pt x="98521" y="137277"/>
                  </a:lnTo>
                  <a:cubicBezTo>
                    <a:pt x="120052" y="137277"/>
                    <a:pt x="137249" y="119944"/>
                    <a:pt x="137249" y="98549"/>
                  </a:cubicBezTo>
                  <a:lnTo>
                    <a:pt x="137249" y="40593"/>
                  </a:lnTo>
                  <a:cubicBezTo>
                    <a:pt x="137114" y="19062"/>
                    <a:pt x="119781" y="1865"/>
                    <a:pt x="98385" y="1865"/>
                  </a:cubicBezTo>
                  <a:lnTo>
                    <a:pt x="40429" y="1865"/>
                  </a:lnTo>
                  <a:cubicBezTo>
                    <a:pt x="19034" y="1865"/>
                    <a:pt x="1701" y="19197"/>
                    <a:pt x="1701" y="40593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DD96003-12BC-4093-B777-4FA5FF1F3ADE}"/>
                </a:ext>
              </a:extLst>
            </p:cNvPr>
            <p:cNvSpPr/>
            <p:nvPr/>
          </p:nvSpPr>
          <p:spPr>
            <a:xfrm rot="-10800000">
              <a:off x="6797215" y="4876975"/>
              <a:ext cx="135412" cy="135412"/>
            </a:xfrm>
            <a:custGeom>
              <a:avLst/>
              <a:gdLst>
                <a:gd name="connsiteX0" fmla="*/ 1865 w 135412"/>
                <a:gd name="connsiteY0" fmla="*/ 1865 h 135412"/>
                <a:gd name="connsiteX1" fmla="*/ 137277 w 135412"/>
                <a:gd name="connsiteY1" fmla="*/ 1865 h 135412"/>
                <a:gd name="connsiteX2" fmla="*/ 137277 w 135412"/>
                <a:gd name="connsiteY2" fmla="*/ 91237 h 135412"/>
                <a:gd name="connsiteX3" fmla="*/ 91237 w 135412"/>
                <a:gd name="connsiteY3" fmla="*/ 137277 h 135412"/>
                <a:gd name="connsiteX4" fmla="*/ 1865 w 135412"/>
                <a:gd name="connsiteY4" fmla="*/ 137277 h 135412"/>
                <a:gd name="connsiteX5" fmla="*/ 1865 w 135412"/>
                <a:gd name="connsiteY5" fmla="*/ 18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865" y="1865"/>
                  </a:moveTo>
                  <a:lnTo>
                    <a:pt x="137277" y="1865"/>
                  </a:lnTo>
                  <a:lnTo>
                    <a:pt x="137277" y="91237"/>
                  </a:lnTo>
                  <a:cubicBezTo>
                    <a:pt x="137277" y="116664"/>
                    <a:pt x="116664" y="137277"/>
                    <a:pt x="91237" y="137277"/>
                  </a:cubicBezTo>
                  <a:lnTo>
                    <a:pt x="1865" y="137277"/>
                  </a:lnTo>
                  <a:lnTo>
                    <a:pt x="1865" y="186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7E4A1E99-0F77-409D-8F8F-58ACBCB815EA}"/>
                </a:ext>
              </a:extLst>
            </p:cNvPr>
            <p:cNvSpPr/>
            <p:nvPr/>
          </p:nvSpPr>
          <p:spPr>
            <a:xfrm>
              <a:off x="6928565" y="4876975"/>
              <a:ext cx="135412" cy="135412"/>
            </a:xfrm>
            <a:custGeom>
              <a:avLst/>
              <a:gdLst>
                <a:gd name="connsiteX0" fmla="*/ 1946 w 135412"/>
                <a:gd name="connsiteY0" fmla="*/ 1865 h 135412"/>
                <a:gd name="connsiteX1" fmla="*/ 137359 w 135412"/>
                <a:gd name="connsiteY1" fmla="*/ 1865 h 135412"/>
                <a:gd name="connsiteX2" fmla="*/ 137359 w 135412"/>
                <a:gd name="connsiteY2" fmla="*/ 137277 h 135412"/>
                <a:gd name="connsiteX3" fmla="*/ 1946 w 135412"/>
                <a:gd name="connsiteY3" fmla="*/ 13727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1865"/>
                  </a:moveTo>
                  <a:lnTo>
                    <a:pt x="137359" y="1865"/>
                  </a:lnTo>
                  <a:lnTo>
                    <a:pt x="137359" y="137277"/>
                  </a:lnTo>
                  <a:lnTo>
                    <a:pt x="1946" y="13727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47A6701-7548-4759-90AB-3EA3AA29B1D6}"/>
                </a:ext>
              </a:extLst>
            </p:cNvPr>
            <p:cNvSpPr/>
            <p:nvPr/>
          </p:nvSpPr>
          <p:spPr>
            <a:xfrm>
              <a:off x="7059915" y="4876975"/>
              <a:ext cx="135412" cy="135412"/>
            </a:xfrm>
            <a:custGeom>
              <a:avLst/>
              <a:gdLst>
                <a:gd name="connsiteX0" fmla="*/ 2028 w 135412"/>
                <a:gd name="connsiteY0" fmla="*/ 1865 h 135412"/>
                <a:gd name="connsiteX1" fmla="*/ 137441 w 135412"/>
                <a:gd name="connsiteY1" fmla="*/ 1865 h 135412"/>
                <a:gd name="connsiteX2" fmla="*/ 137441 w 135412"/>
                <a:gd name="connsiteY2" fmla="*/ 137277 h 135412"/>
                <a:gd name="connsiteX3" fmla="*/ 2028 w 135412"/>
                <a:gd name="connsiteY3" fmla="*/ 13727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028" y="1865"/>
                  </a:moveTo>
                  <a:lnTo>
                    <a:pt x="137441" y="1865"/>
                  </a:lnTo>
                  <a:lnTo>
                    <a:pt x="137441" y="137277"/>
                  </a:lnTo>
                  <a:lnTo>
                    <a:pt x="2028" y="13727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24049A89-A10A-4EBB-8F26-16A929AC3DD3}"/>
                </a:ext>
              </a:extLst>
            </p:cNvPr>
            <p:cNvSpPr/>
            <p:nvPr/>
          </p:nvSpPr>
          <p:spPr>
            <a:xfrm>
              <a:off x="7191265" y="4876975"/>
              <a:ext cx="135412" cy="135412"/>
            </a:xfrm>
            <a:custGeom>
              <a:avLst/>
              <a:gdLst>
                <a:gd name="connsiteX0" fmla="*/ 2110 w 135412"/>
                <a:gd name="connsiteY0" fmla="*/ 1865 h 135412"/>
                <a:gd name="connsiteX1" fmla="*/ 137523 w 135412"/>
                <a:gd name="connsiteY1" fmla="*/ 1865 h 135412"/>
                <a:gd name="connsiteX2" fmla="*/ 137523 w 135412"/>
                <a:gd name="connsiteY2" fmla="*/ 137277 h 135412"/>
                <a:gd name="connsiteX3" fmla="*/ 2110 w 135412"/>
                <a:gd name="connsiteY3" fmla="*/ 13727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10" y="1865"/>
                  </a:moveTo>
                  <a:lnTo>
                    <a:pt x="137523" y="1865"/>
                  </a:lnTo>
                  <a:lnTo>
                    <a:pt x="137523" y="137277"/>
                  </a:lnTo>
                  <a:lnTo>
                    <a:pt x="2110" y="13727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A49C0FD6-5BE6-40FD-A61E-CC3426B4CED9}"/>
                </a:ext>
              </a:extLst>
            </p:cNvPr>
            <p:cNvSpPr/>
            <p:nvPr/>
          </p:nvSpPr>
          <p:spPr>
            <a:xfrm>
              <a:off x="7322616" y="4876975"/>
              <a:ext cx="135412" cy="135412"/>
            </a:xfrm>
            <a:custGeom>
              <a:avLst/>
              <a:gdLst>
                <a:gd name="connsiteX0" fmla="*/ 2192 w 135412"/>
                <a:gd name="connsiteY0" fmla="*/ 1865 h 135412"/>
                <a:gd name="connsiteX1" fmla="*/ 137605 w 135412"/>
                <a:gd name="connsiteY1" fmla="*/ 1865 h 135412"/>
                <a:gd name="connsiteX2" fmla="*/ 137605 w 135412"/>
                <a:gd name="connsiteY2" fmla="*/ 137277 h 135412"/>
                <a:gd name="connsiteX3" fmla="*/ 2192 w 135412"/>
                <a:gd name="connsiteY3" fmla="*/ 13727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1865"/>
                  </a:moveTo>
                  <a:lnTo>
                    <a:pt x="137605" y="1865"/>
                  </a:lnTo>
                  <a:lnTo>
                    <a:pt x="137605" y="137277"/>
                  </a:lnTo>
                  <a:lnTo>
                    <a:pt x="2192" y="13727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5E3EBF15-A46F-4243-A133-586619AAB91C}"/>
                </a:ext>
              </a:extLst>
            </p:cNvPr>
            <p:cNvSpPr/>
            <p:nvPr/>
          </p:nvSpPr>
          <p:spPr>
            <a:xfrm>
              <a:off x="7585316" y="4876975"/>
              <a:ext cx="135548" cy="135412"/>
            </a:xfrm>
            <a:custGeom>
              <a:avLst/>
              <a:gdLst>
                <a:gd name="connsiteX0" fmla="*/ 2356 w 135548"/>
                <a:gd name="connsiteY0" fmla="*/ 40593 h 135412"/>
                <a:gd name="connsiteX1" fmla="*/ 2356 w 135548"/>
                <a:gd name="connsiteY1" fmla="*/ 98685 h 135412"/>
                <a:gd name="connsiteX2" fmla="*/ 41084 w 135548"/>
                <a:gd name="connsiteY2" fmla="*/ 137277 h 135412"/>
                <a:gd name="connsiteX3" fmla="*/ 99176 w 135548"/>
                <a:gd name="connsiteY3" fmla="*/ 137277 h 135412"/>
                <a:gd name="connsiteX4" fmla="*/ 137904 w 135548"/>
                <a:gd name="connsiteY4" fmla="*/ 98549 h 135412"/>
                <a:gd name="connsiteX5" fmla="*/ 137904 w 135548"/>
                <a:gd name="connsiteY5" fmla="*/ 40593 h 135412"/>
                <a:gd name="connsiteX6" fmla="*/ 99040 w 135548"/>
                <a:gd name="connsiteY6" fmla="*/ 1865 h 135412"/>
                <a:gd name="connsiteX7" fmla="*/ 41084 w 135548"/>
                <a:gd name="connsiteY7" fmla="*/ 1865 h 135412"/>
                <a:gd name="connsiteX8" fmla="*/ 2356 w 135548"/>
                <a:gd name="connsiteY8" fmla="*/ 4059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2356" y="40593"/>
                  </a:moveTo>
                  <a:lnTo>
                    <a:pt x="2356" y="98685"/>
                  </a:lnTo>
                  <a:cubicBezTo>
                    <a:pt x="2356" y="120080"/>
                    <a:pt x="19688" y="137277"/>
                    <a:pt x="41084" y="137277"/>
                  </a:cubicBezTo>
                  <a:lnTo>
                    <a:pt x="99176" y="137277"/>
                  </a:lnTo>
                  <a:cubicBezTo>
                    <a:pt x="120706" y="137277"/>
                    <a:pt x="137904" y="119944"/>
                    <a:pt x="137904" y="98549"/>
                  </a:cubicBezTo>
                  <a:lnTo>
                    <a:pt x="137904" y="40593"/>
                  </a:lnTo>
                  <a:cubicBezTo>
                    <a:pt x="137768" y="19062"/>
                    <a:pt x="120435" y="1865"/>
                    <a:pt x="99040" y="1865"/>
                  </a:cubicBezTo>
                  <a:lnTo>
                    <a:pt x="41084" y="1865"/>
                  </a:lnTo>
                  <a:cubicBezTo>
                    <a:pt x="19688" y="1865"/>
                    <a:pt x="2356" y="19197"/>
                    <a:pt x="2356" y="40593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CB06CE60-AA67-413F-A3F9-FBB7C983F69A}"/>
                </a:ext>
              </a:extLst>
            </p:cNvPr>
            <p:cNvSpPr/>
            <p:nvPr/>
          </p:nvSpPr>
          <p:spPr>
            <a:xfrm rot="-10800000">
              <a:off x="5221012" y="5008325"/>
              <a:ext cx="135412" cy="135412"/>
            </a:xfrm>
            <a:custGeom>
              <a:avLst/>
              <a:gdLst>
                <a:gd name="connsiteX0" fmla="*/ 882 w 135412"/>
                <a:gd name="connsiteY0" fmla="*/ 1946 h 135412"/>
                <a:gd name="connsiteX1" fmla="*/ 90255 w 135412"/>
                <a:gd name="connsiteY1" fmla="*/ 1946 h 135412"/>
                <a:gd name="connsiteX2" fmla="*/ 136295 w 135412"/>
                <a:gd name="connsiteY2" fmla="*/ 47987 h 135412"/>
                <a:gd name="connsiteX3" fmla="*/ 136295 w 135412"/>
                <a:gd name="connsiteY3" fmla="*/ 91319 h 135412"/>
                <a:gd name="connsiteX4" fmla="*/ 90255 w 135412"/>
                <a:gd name="connsiteY4" fmla="*/ 137359 h 135412"/>
                <a:gd name="connsiteX5" fmla="*/ 882 w 135412"/>
                <a:gd name="connsiteY5" fmla="*/ 137359 h 135412"/>
                <a:gd name="connsiteX6" fmla="*/ 882 w 135412"/>
                <a:gd name="connsiteY6" fmla="*/ 19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882" y="1946"/>
                  </a:moveTo>
                  <a:lnTo>
                    <a:pt x="90255" y="1946"/>
                  </a:lnTo>
                  <a:cubicBezTo>
                    <a:pt x="115682" y="1946"/>
                    <a:pt x="136295" y="22559"/>
                    <a:pt x="136295" y="47987"/>
                  </a:cubicBezTo>
                  <a:lnTo>
                    <a:pt x="136295" y="91319"/>
                  </a:lnTo>
                  <a:cubicBezTo>
                    <a:pt x="136295" y="116746"/>
                    <a:pt x="115682" y="137359"/>
                    <a:pt x="90255" y="137359"/>
                  </a:cubicBezTo>
                  <a:lnTo>
                    <a:pt x="882" y="137359"/>
                  </a:lnTo>
                  <a:lnTo>
                    <a:pt x="882" y="19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A5A4E60B-ED4C-4F0B-805A-4A0E4D49DEBA}"/>
                </a:ext>
              </a:extLst>
            </p:cNvPr>
            <p:cNvSpPr/>
            <p:nvPr/>
          </p:nvSpPr>
          <p:spPr>
            <a:xfrm>
              <a:off x="5352362" y="5008325"/>
              <a:ext cx="135412" cy="135412"/>
            </a:xfrm>
            <a:custGeom>
              <a:avLst/>
              <a:gdLst>
                <a:gd name="connsiteX0" fmla="*/ 964 w 135412"/>
                <a:gd name="connsiteY0" fmla="*/ 1946 h 135412"/>
                <a:gd name="connsiteX1" fmla="*/ 136377 w 135412"/>
                <a:gd name="connsiteY1" fmla="*/ 1946 h 135412"/>
                <a:gd name="connsiteX2" fmla="*/ 136377 w 135412"/>
                <a:gd name="connsiteY2" fmla="*/ 137359 h 135412"/>
                <a:gd name="connsiteX3" fmla="*/ 964 w 135412"/>
                <a:gd name="connsiteY3" fmla="*/ 1373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964" y="1946"/>
                  </a:moveTo>
                  <a:lnTo>
                    <a:pt x="136377" y="1946"/>
                  </a:lnTo>
                  <a:lnTo>
                    <a:pt x="136377" y="137359"/>
                  </a:lnTo>
                  <a:lnTo>
                    <a:pt x="964" y="1373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C145372-CAA7-471E-94D4-A831E1827638}"/>
                </a:ext>
              </a:extLst>
            </p:cNvPr>
            <p:cNvSpPr/>
            <p:nvPr/>
          </p:nvSpPr>
          <p:spPr>
            <a:xfrm rot="-5400000">
              <a:off x="5483712" y="5008325"/>
              <a:ext cx="135412" cy="135412"/>
            </a:xfrm>
            <a:custGeom>
              <a:avLst/>
              <a:gdLst>
                <a:gd name="connsiteX0" fmla="*/ 1046 w 135412"/>
                <a:gd name="connsiteY0" fmla="*/ 1946 h 135412"/>
                <a:gd name="connsiteX1" fmla="*/ 136459 w 135412"/>
                <a:gd name="connsiteY1" fmla="*/ 1946 h 135412"/>
                <a:gd name="connsiteX2" fmla="*/ 136459 w 135412"/>
                <a:gd name="connsiteY2" fmla="*/ 91319 h 135412"/>
                <a:gd name="connsiteX3" fmla="*/ 90418 w 135412"/>
                <a:gd name="connsiteY3" fmla="*/ 137359 h 135412"/>
                <a:gd name="connsiteX4" fmla="*/ 1046 w 135412"/>
                <a:gd name="connsiteY4" fmla="*/ 137359 h 135412"/>
                <a:gd name="connsiteX5" fmla="*/ 1046 w 135412"/>
                <a:gd name="connsiteY5" fmla="*/ 19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046" y="1946"/>
                  </a:moveTo>
                  <a:lnTo>
                    <a:pt x="136459" y="1946"/>
                  </a:lnTo>
                  <a:lnTo>
                    <a:pt x="136459" y="91319"/>
                  </a:lnTo>
                  <a:cubicBezTo>
                    <a:pt x="136459" y="116746"/>
                    <a:pt x="115846" y="137359"/>
                    <a:pt x="90418" y="137359"/>
                  </a:cubicBezTo>
                  <a:lnTo>
                    <a:pt x="1046" y="137359"/>
                  </a:lnTo>
                  <a:lnTo>
                    <a:pt x="1046" y="19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9DFA6D9-18B8-46EF-BDDC-35614479EDB8}"/>
                </a:ext>
              </a:extLst>
            </p:cNvPr>
            <p:cNvSpPr/>
            <p:nvPr/>
          </p:nvSpPr>
          <p:spPr>
            <a:xfrm>
              <a:off x="5746413" y="5008325"/>
              <a:ext cx="135548" cy="135412"/>
            </a:xfrm>
            <a:custGeom>
              <a:avLst/>
              <a:gdLst>
                <a:gd name="connsiteX0" fmla="*/ 1210 w 135548"/>
                <a:gd name="connsiteY0" fmla="*/ 40674 h 135412"/>
                <a:gd name="connsiteX1" fmla="*/ 1210 w 135548"/>
                <a:gd name="connsiteY1" fmla="*/ 98766 h 135412"/>
                <a:gd name="connsiteX2" fmla="*/ 39938 w 135548"/>
                <a:gd name="connsiteY2" fmla="*/ 137359 h 135412"/>
                <a:gd name="connsiteX3" fmla="*/ 98030 w 135548"/>
                <a:gd name="connsiteY3" fmla="*/ 137359 h 135412"/>
                <a:gd name="connsiteX4" fmla="*/ 136758 w 135548"/>
                <a:gd name="connsiteY4" fmla="*/ 98631 h 135412"/>
                <a:gd name="connsiteX5" fmla="*/ 136758 w 135548"/>
                <a:gd name="connsiteY5" fmla="*/ 40674 h 135412"/>
                <a:gd name="connsiteX6" fmla="*/ 97894 w 135548"/>
                <a:gd name="connsiteY6" fmla="*/ 1946 h 135412"/>
                <a:gd name="connsiteX7" fmla="*/ 39938 w 135548"/>
                <a:gd name="connsiteY7" fmla="*/ 1946 h 135412"/>
                <a:gd name="connsiteX8" fmla="*/ 1210 w 135548"/>
                <a:gd name="connsiteY8" fmla="*/ 406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210" y="40674"/>
                  </a:moveTo>
                  <a:lnTo>
                    <a:pt x="1210" y="98766"/>
                  </a:lnTo>
                  <a:cubicBezTo>
                    <a:pt x="1210" y="120162"/>
                    <a:pt x="18543" y="137359"/>
                    <a:pt x="39938" y="137359"/>
                  </a:cubicBezTo>
                  <a:lnTo>
                    <a:pt x="98030" y="137359"/>
                  </a:lnTo>
                  <a:cubicBezTo>
                    <a:pt x="119560" y="137359"/>
                    <a:pt x="136758" y="120026"/>
                    <a:pt x="136758" y="98631"/>
                  </a:cubicBezTo>
                  <a:lnTo>
                    <a:pt x="136758" y="40674"/>
                  </a:lnTo>
                  <a:cubicBezTo>
                    <a:pt x="136622" y="19144"/>
                    <a:pt x="119290" y="1946"/>
                    <a:pt x="97894" y="1946"/>
                  </a:cubicBezTo>
                  <a:lnTo>
                    <a:pt x="39938" y="1946"/>
                  </a:lnTo>
                  <a:cubicBezTo>
                    <a:pt x="18543" y="1946"/>
                    <a:pt x="1210" y="19279"/>
                    <a:pt x="1210" y="40674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609EF307-9AFB-4077-AFD3-B662AC6B8C9A}"/>
                </a:ext>
              </a:extLst>
            </p:cNvPr>
            <p:cNvSpPr/>
            <p:nvPr/>
          </p:nvSpPr>
          <p:spPr>
            <a:xfrm rot="5400000">
              <a:off x="6009113" y="5008325"/>
              <a:ext cx="135412" cy="135412"/>
            </a:xfrm>
            <a:custGeom>
              <a:avLst/>
              <a:gdLst>
                <a:gd name="connsiteX0" fmla="*/ 1374 w 135412"/>
                <a:gd name="connsiteY0" fmla="*/ 1946 h 135412"/>
                <a:gd name="connsiteX1" fmla="*/ 90746 w 135412"/>
                <a:gd name="connsiteY1" fmla="*/ 1946 h 135412"/>
                <a:gd name="connsiteX2" fmla="*/ 136786 w 135412"/>
                <a:gd name="connsiteY2" fmla="*/ 47987 h 135412"/>
                <a:gd name="connsiteX3" fmla="*/ 136786 w 135412"/>
                <a:gd name="connsiteY3" fmla="*/ 91319 h 135412"/>
                <a:gd name="connsiteX4" fmla="*/ 90746 w 135412"/>
                <a:gd name="connsiteY4" fmla="*/ 137359 h 135412"/>
                <a:gd name="connsiteX5" fmla="*/ 1374 w 135412"/>
                <a:gd name="connsiteY5" fmla="*/ 137359 h 135412"/>
                <a:gd name="connsiteX6" fmla="*/ 1374 w 135412"/>
                <a:gd name="connsiteY6" fmla="*/ 19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374" y="1946"/>
                  </a:moveTo>
                  <a:lnTo>
                    <a:pt x="90746" y="1946"/>
                  </a:lnTo>
                  <a:cubicBezTo>
                    <a:pt x="116173" y="1946"/>
                    <a:pt x="136786" y="22559"/>
                    <a:pt x="136786" y="47987"/>
                  </a:cubicBezTo>
                  <a:lnTo>
                    <a:pt x="136786" y="91319"/>
                  </a:lnTo>
                  <a:cubicBezTo>
                    <a:pt x="136786" y="116746"/>
                    <a:pt x="116173" y="137359"/>
                    <a:pt x="90746" y="137359"/>
                  </a:cubicBezTo>
                  <a:lnTo>
                    <a:pt x="1374" y="137359"/>
                  </a:lnTo>
                  <a:lnTo>
                    <a:pt x="1374" y="19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B38B6E0-35CD-455C-8F3F-D663492576D2}"/>
                </a:ext>
              </a:extLst>
            </p:cNvPr>
            <p:cNvSpPr/>
            <p:nvPr/>
          </p:nvSpPr>
          <p:spPr>
            <a:xfrm rot="-5400000">
              <a:off x="6403164" y="5008325"/>
              <a:ext cx="135412" cy="135412"/>
            </a:xfrm>
            <a:custGeom>
              <a:avLst/>
              <a:gdLst>
                <a:gd name="connsiteX0" fmla="*/ 1619 w 135412"/>
                <a:gd name="connsiteY0" fmla="*/ 1946 h 135412"/>
                <a:gd name="connsiteX1" fmla="*/ 90991 w 135412"/>
                <a:gd name="connsiteY1" fmla="*/ 1946 h 135412"/>
                <a:gd name="connsiteX2" fmla="*/ 137032 w 135412"/>
                <a:gd name="connsiteY2" fmla="*/ 47987 h 135412"/>
                <a:gd name="connsiteX3" fmla="*/ 137032 w 135412"/>
                <a:gd name="connsiteY3" fmla="*/ 91319 h 135412"/>
                <a:gd name="connsiteX4" fmla="*/ 90991 w 135412"/>
                <a:gd name="connsiteY4" fmla="*/ 137359 h 135412"/>
                <a:gd name="connsiteX5" fmla="*/ 1619 w 135412"/>
                <a:gd name="connsiteY5" fmla="*/ 137359 h 135412"/>
                <a:gd name="connsiteX6" fmla="*/ 1619 w 135412"/>
                <a:gd name="connsiteY6" fmla="*/ 19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619" y="1946"/>
                  </a:moveTo>
                  <a:lnTo>
                    <a:pt x="90991" y="1946"/>
                  </a:lnTo>
                  <a:cubicBezTo>
                    <a:pt x="116419" y="1946"/>
                    <a:pt x="137032" y="22559"/>
                    <a:pt x="137032" y="47987"/>
                  </a:cubicBezTo>
                  <a:lnTo>
                    <a:pt x="137032" y="91319"/>
                  </a:lnTo>
                  <a:cubicBezTo>
                    <a:pt x="137032" y="116746"/>
                    <a:pt x="116419" y="137359"/>
                    <a:pt x="90991" y="137359"/>
                  </a:cubicBezTo>
                  <a:lnTo>
                    <a:pt x="1619" y="137359"/>
                  </a:lnTo>
                  <a:lnTo>
                    <a:pt x="1619" y="19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0E74881F-3F0D-4B0E-9605-641551A756BB}"/>
                </a:ext>
              </a:extLst>
            </p:cNvPr>
            <p:cNvSpPr/>
            <p:nvPr/>
          </p:nvSpPr>
          <p:spPr>
            <a:xfrm>
              <a:off x="6759976" y="5102437"/>
              <a:ext cx="41300" cy="41300"/>
            </a:xfrm>
            <a:custGeom>
              <a:avLst/>
              <a:gdLst>
                <a:gd name="connsiteX0" fmla="*/ 1777 w 41300"/>
                <a:gd name="connsiteY0" fmla="*/ 40534 h 41300"/>
                <a:gd name="connsiteX1" fmla="*/ 1777 w 41300"/>
                <a:gd name="connsiteY1" fmla="*/ 43242 h 41300"/>
                <a:gd name="connsiteX2" fmla="*/ 43078 w 41300"/>
                <a:gd name="connsiteY2" fmla="*/ 43242 h 41300"/>
                <a:gd name="connsiteX3" fmla="*/ 43078 w 41300"/>
                <a:gd name="connsiteY3" fmla="*/ 1941 h 41300"/>
                <a:gd name="connsiteX4" fmla="*/ 40370 w 41300"/>
                <a:gd name="connsiteY4" fmla="*/ 1941 h 41300"/>
                <a:gd name="connsiteX5" fmla="*/ 1777 w 41300"/>
                <a:gd name="connsiteY5" fmla="*/ 40534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777" y="40534"/>
                  </a:moveTo>
                  <a:lnTo>
                    <a:pt x="1777" y="43242"/>
                  </a:lnTo>
                  <a:lnTo>
                    <a:pt x="43078" y="43242"/>
                  </a:lnTo>
                  <a:lnTo>
                    <a:pt x="43078" y="1941"/>
                  </a:lnTo>
                  <a:lnTo>
                    <a:pt x="40370" y="1941"/>
                  </a:lnTo>
                  <a:cubicBezTo>
                    <a:pt x="40370" y="23336"/>
                    <a:pt x="23037" y="40534"/>
                    <a:pt x="1777" y="40534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865669C-B252-432B-9B7B-E8B589777523}"/>
                </a:ext>
              </a:extLst>
            </p:cNvPr>
            <p:cNvSpPr/>
            <p:nvPr/>
          </p:nvSpPr>
          <p:spPr>
            <a:xfrm>
              <a:off x="6797215" y="5008325"/>
              <a:ext cx="135412" cy="135412"/>
            </a:xfrm>
            <a:custGeom>
              <a:avLst/>
              <a:gdLst>
                <a:gd name="connsiteX0" fmla="*/ 1865 w 135412"/>
                <a:gd name="connsiteY0" fmla="*/ 1946 h 135412"/>
                <a:gd name="connsiteX1" fmla="*/ 137277 w 135412"/>
                <a:gd name="connsiteY1" fmla="*/ 1946 h 135412"/>
                <a:gd name="connsiteX2" fmla="*/ 137277 w 135412"/>
                <a:gd name="connsiteY2" fmla="*/ 137359 h 135412"/>
                <a:gd name="connsiteX3" fmla="*/ 1865 w 135412"/>
                <a:gd name="connsiteY3" fmla="*/ 1373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865" y="1946"/>
                  </a:moveTo>
                  <a:lnTo>
                    <a:pt x="137277" y="1946"/>
                  </a:lnTo>
                  <a:lnTo>
                    <a:pt x="137277" y="137359"/>
                  </a:lnTo>
                  <a:lnTo>
                    <a:pt x="1865" y="1373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0EA8DB8-4A5C-41CA-A186-95500B54DD1C}"/>
                </a:ext>
              </a:extLst>
            </p:cNvPr>
            <p:cNvSpPr/>
            <p:nvPr/>
          </p:nvSpPr>
          <p:spPr>
            <a:xfrm>
              <a:off x="7322616" y="5008325"/>
              <a:ext cx="135412" cy="135412"/>
            </a:xfrm>
            <a:custGeom>
              <a:avLst/>
              <a:gdLst>
                <a:gd name="connsiteX0" fmla="*/ 2192 w 135412"/>
                <a:gd name="connsiteY0" fmla="*/ 1946 h 135412"/>
                <a:gd name="connsiteX1" fmla="*/ 137605 w 135412"/>
                <a:gd name="connsiteY1" fmla="*/ 1946 h 135412"/>
                <a:gd name="connsiteX2" fmla="*/ 137605 w 135412"/>
                <a:gd name="connsiteY2" fmla="*/ 137359 h 135412"/>
                <a:gd name="connsiteX3" fmla="*/ 2192 w 135412"/>
                <a:gd name="connsiteY3" fmla="*/ 13735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1946"/>
                  </a:moveTo>
                  <a:lnTo>
                    <a:pt x="137605" y="1946"/>
                  </a:lnTo>
                  <a:lnTo>
                    <a:pt x="137605" y="137359"/>
                  </a:lnTo>
                  <a:lnTo>
                    <a:pt x="2192" y="13735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6FA85A1-AE76-4C17-AB39-5A77EB1EEB9D}"/>
                </a:ext>
              </a:extLst>
            </p:cNvPr>
            <p:cNvSpPr/>
            <p:nvPr/>
          </p:nvSpPr>
          <p:spPr>
            <a:xfrm rot="-5400000">
              <a:off x="7453966" y="5008325"/>
              <a:ext cx="135412" cy="135412"/>
            </a:xfrm>
            <a:custGeom>
              <a:avLst/>
              <a:gdLst>
                <a:gd name="connsiteX0" fmla="*/ 2274 w 135412"/>
                <a:gd name="connsiteY0" fmla="*/ 1946 h 135412"/>
                <a:gd name="connsiteX1" fmla="*/ 137686 w 135412"/>
                <a:gd name="connsiteY1" fmla="*/ 1946 h 135412"/>
                <a:gd name="connsiteX2" fmla="*/ 137686 w 135412"/>
                <a:gd name="connsiteY2" fmla="*/ 91319 h 135412"/>
                <a:gd name="connsiteX3" fmla="*/ 91646 w 135412"/>
                <a:gd name="connsiteY3" fmla="*/ 137359 h 135412"/>
                <a:gd name="connsiteX4" fmla="*/ 2274 w 135412"/>
                <a:gd name="connsiteY4" fmla="*/ 137359 h 135412"/>
                <a:gd name="connsiteX5" fmla="*/ 2274 w 135412"/>
                <a:gd name="connsiteY5" fmla="*/ 19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274" y="1946"/>
                  </a:moveTo>
                  <a:lnTo>
                    <a:pt x="137686" y="1946"/>
                  </a:lnTo>
                  <a:lnTo>
                    <a:pt x="137686" y="91319"/>
                  </a:lnTo>
                  <a:cubicBezTo>
                    <a:pt x="137686" y="116746"/>
                    <a:pt x="117073" y="137359"/>
                    <a:pt x="91646" y="137359"/>
                  </a:cubicBezTo>
                  <a:lnTo>
                    <a:pt x="2274" y="137359"/>
                  </a:lnTo>
                  <a:lnTo>
                    <a:pt x="2274" y="19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2AB0BAE-53F9-4D52-9084-58C8AF60E666}"/>
                </a:ext>
              </a:extLst>
            </p:cNvPr>
            <p:cNvSpPr/>
            <p:nvPr/>
          </p:nvSpPr>
          <p:spPr>
            <a:xfrm rot="-10800000">
              <a:off x="7716666" y="5008325"/>
              <a:ext cx="135412" cy="135412"/>
            </a:xfrm>
            <a:custGeom>
              <a:avLst/>
              <a:gdLst>
                <a:gd name="connsiteX0" fmla="*/ 2437 w 135412"/>
                <a:gd name="connsiteY0" fmla="*/ 1946 h 135412"/>
                <a:gd name="connsiteX1" fmla="*/ 137850 w 135412"/>
                <a:gd name="connsiteY1" fmla="*/ 1946 h 135412"/>
                <a:gd name="connsiteX2" fmla="*/ 137850 w 135412"/>
                <a:gd name="connsiteY2" fmla="*/ 91319 h 135412"/>
                <a:gd name="connsiteX3" fmla="*/ 91810 w 135412"/>
                <a:gd name="connsiteY3" fmla="*/ 137359 h 135412"/>
                <a:gd name="connsiteX4" fmla="*/ 2437 w 135412"/>
                <a:gd name="connsiteY4" fmla="*/ 137359 h 135412"/>
                <a:gd name="connsiteX5" fmla="*/ 2437 w 135412"/>
                <a:gd name="connsiteY5" fmla="*/ 19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437" y="1946"/>
                  </a:moveTo>
                  <a:lnTo>
                    <a:pt x="137850" y="1946"/>
                  </a:lnTo>
                  <a:lnTo>
                    <a:pt x="137850" y="91319"/>
                  </a:lnTo>
                  <a:cubicBezTo>
                    <a:pt x="137850" y="116746"/>
                    <a:pt x="117237" y="137359"/>
                    <a:pt x="91810" y="137359"/>
                  </a:cubicBezTo>
                  <a:lnTo>
                    <a:pt x="2437" y="137359"/>
                  </a:lnTo>
                  <a:lnTo>
                    <a:pt x="2437" y="19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B1DE9216-D39A-426F-A53C-0E6E94471E52}"/>
                </a:ext>
              </a:extLst>
            </p:cNvPr>
            <p:cNvSpPr/>
            <p:nvPr/>
          </p:nvSpPr>
          <p:spPr>
            <a:xfrm rot="-5400000">
              <a:off x="7848017" y="5008325"/>
              <a:ext cx="135412" cy="135412"/>
            </a:xfrm>
            <a:custGeom>
              <a:avLst/>
              <a:gdLst>
                <a:gd name="connsiteX0" fmla="*/ 2519 w 135412"/>
                <a:gd name="connsiteY0" fmla="*/ 1946 h 135412"/>
                <a:gd name="connsiteX1" fmla="*/ 137932 w 135412"/>
                <a:gd name="connsiteY1" fmla="*/ 1946 h 135412"/>
                <a:gd name="connsiteX2" fmla="*/ 137932 w 135412"/>
                <a:gd name="connsiteY2" fmla="*/ 91319 h 135412"/>
                <a:gd name="connsiteX3" fmla="*/ 91892 w 135412"/>
                <a:gd name="connsiteY3" fmla="*/ 137359 h 135412"/>
                <a:gd name="connsiteX4" fmla="*/ 2519 w 135412"/>
                <a:gd name="connsiteY4" fmla="*/ 137359 h 135412"/>
                <a:gd name="connsiteX5" fmla="*/ 2519 w 135412"/>
                <a:gd name="connsiteY5" fmla="*/ 194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519" y="1946"/>
                  </a:moveTo>
                  <a:lnTo>
                    <a:pt x="137932" y="1946"/>
                  </a:lnTo>
                  <a:lnTo>
                    <a:pt x="137932" y="91319"/>
                  </a:lnTo>
                  <a:cubicBezTo>
                    <a:pt x="137932" y="116746"/>
                    <a:pt x="117319" y="137359"/>
                    <a:pt x="91892" y="137359"/>
                  </a:cubicBezTo>
                  <a:lnTo>
                    <a:pt x="2519" y="137359"/>
                  </a:lnTo>
                  <a:lnTo>
                    <a:pt x="2519" y="194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9ED71FA7-E627-4BFE-A75F-4E0BFFCC7146}"/>
                </a:ext>
              </a:extLst>
            </p:cNvPr>
            <p:cNvSpPr/>
            <p:nvPr/>
          </p:nvSpPr>
          <p:spPr>
            <a:xfrm rot="-5400000">
              <a:off x="5615063" y="5139675"/>
              <a:ext cx="135412" cy="135412"/>
            </a:xfrm>
            <a:custGeom>
              <a:avLst/>
              <a:gdLst>
                <a:gd name="connsiteX0" fmla="*/ 1128 w 135412"/>
                <a:gd name="connsiteY0" fmla="*/ 2028 h 135412"/>
                <a:gd name="connsiteX1" fmla="*/ 90500 w 135412"/>
                <a:gd name="connsiteY1" fmla="*/ 2028 h 135412"/>
                <a:gd name="connsiteX2" fmla="*/ 136541 w 135412"/>
                <a:gd name="connsiteY2" fmla="*/ 48069 h 135412"/>
                <a:gd name="connsiteX3" fmla="*/ 136541 w 135412"/>
                <a:gd name="connsiteY3" fmla="*/ 91401 h 135412"/>
                <a:gd name="connsiteX4" fmla="*/ 90500 w 135412"/>
                <a:gd name="connsiteY4" fmla="*/ 137441 h 135412"/>
                <a:gd name="connsiteX5" fmla="*/ 1128 w 135412"/>
                <a:gd name="connsiteY5" fmla="*/ 137441 h 135412"/>
                <a:gd name="connsiteX6" fmla="*/ 1128 w 135412"/>
                <a:gd name="connsiteY6" fmla="*/ 20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128" y="2028"/>
                  </a:moveTo>
                  <a:lnTo>
                    <a:pt x="90500" y="2028"/>
                  </a:lnTo>
                  <a:cubicBezTo>
                    <a:pt x="115928" y="2028"/>
                    <a:pt x="136541" y="22641"/>
                    <a:pt x="136541" y="48069"/>
                  </a:cubicBezTo>
                  <a:lnTo>
                    <a:pt x="136541" y="91401"/>
                  </a:lnTo>
                  <a:cubicBezTo>
                    <a:pt x="136541" y="116828"/>
                    <a:pt x="115928" y="137441"/>
                    <a:pt x="90500" y="137441"/>
                  </a:cubicBezTo>
                  <a:lnTo>
                    <a:pt x="1128" y="137441"/>
                  </a:lnTo>
                  <a:lnTo>
                    <a:pt x="1128" y="20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472CF806-6AF8-42F7-AB7C-E0025174FB57}"/>
                </a:ext>
              </a:extLst>
            </p:cNvPr>
            <p:cNvSpPr/>
            <p:nvPr/>
          </p:nvSpPr>
          <p:spPr>
            <a:xfrm>
              <a:off x="5840525" y="5233787"/>
              <a:ext cx="41300" cy="41300"/>
            </a:xfrm>
            <a:custGeom>
              <a:avLst/>
              <a:gdLst>
                <a:gd name="connsiteX0" fmla="*/ 1204 w 41300"/>
                <a:gd name="connsiteY0" fmla="*/ 40615 h 41300"/>
                <a:gd name="connsiteX1" fmla="*/ 1204 w 41300"/>
                <a:gd name="connsiteY1" fmla="*/ 43324 h 41300"/>
                <a:gd name="connsiteX2" fmla="*/ 42505 w 41300"/>
                <a:gd name="connsiteY2" fmla="*/ 43324 h 41300"/>
                <a:gd name="connsiteX3" fmla="*/ 42505 w 41300"/>
                <a:gd name="connsiteY3" fmla="*/ 2023 h 41300"/>
                <a:gd name="connsiteX4" fmla="*/ 39797 w 41300"/>
                <a:gd name="connsiteY4" fmla="*/ 2023 h 41300"/>
                <a:gd name="connsiteX5" fmla="*/ 1204 w 41300"/>
                <a:gd name="connsiteY5" fmla="*/ 40615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204" y="40615"/>
                  </a:moveTo>
                  <a:lnTo>
                    <a:pt x="1204" y="43324"/>
                  </a:lnTo>
                  <a:lnTo>
                    <a:pt x="42505" y="43324"/>
                  </a:lnTo>
                  <a:lnTo>
                    <a:pt x="42505" y="2023"/>
                  </a:lnTo>
                  <a:lnTo>
                    <a:pt x="39797" y="2023"/>
                  </a:lnTo>
                  <a:cubicBezTo>
                    <a:pt x="39797" y="23418"/>
                    <a:pt x="22464" y="40615"/>
                    <a:pt x="1204" y="40615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E92F9762-3317-4083-9860-5DEE80C850AE}"/>
                </a:ext>
              </a:extLst>
            </p:cNvPr>
            <p:cNvSpPr/>
            <p:nvPr/>
          </p:nvSpPr>
          <p:spPr>
            <a:xfrm rot="-5400000">
              <a:off x="5877763" y="5139675"/>
              <a:ext cx="135412" cy="135412"/>
            </a:xfrm>
            <a:custGeom>
              <a:avLst/>
              <a:gdLst>
                <a:gd name="connsiteX0" fmla="*/ 1292 w 135412"/>
                <a:gd name="connsiteY0" fmla="*/ 2028 h 135412"/>
                <a:gd name="connsiteX1" fmla="*/ 90664 w 135412"/>
                <a:gd name="connsiteY1" fmla="*/ 2028 h 135412"/>
                <a:gd name="connsiteX2" fmla="*/ 136704 w 135412"/>
                <a:gd name="connsiteY2" fmla="*/ 48069 h 135412"/>
                <a:gd name="connsiteX3" fmla="*/ 136704 w 135412"/>
                <a:gd name="connsiteY3" fmla="*/ 91401 h 135412"/>
                <a:gd name="connsiteX4" fmla="*/ 90664 w 135412"/>
                <a:gd name="connsiteY4" fmla="*/ 137441 h 135412"/>
                <a:gd name="connsiteX5" fmla="*/ 1292 w 135412"/>
                <a:gd name="connsiteY5" fmla="*/ 137441 h 135412"/>
                <a:gd name="connsiteX6" fmla="*/ 1292 w 135412"/>
                <a:gd name="connsiteY6" fmla="*/ 20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292" y="2028"/>
                  </a:moveTo>
                  <a:lnTo>
                    <a:pt x="90664" y="2028"/>
                  </a:lnTo>
                  <a:cubicBezTo>
                    <a:pt x="116091" y="2028"/>
                    <a:pt x="136704" y="22641"/>
                    <a:pt x="136704" y="48069"/>
                  </a:cubicBezTo>
                  <a:lnTo>
                    <a:pt x="136704" y="91401"/>
                  </a:lnTo>
                  <a:cubicBezTo>
                    <a:pt x="136704" y="116828"/>
                    <a:pt x="116091" y="137441"/>
                    <a:pt x="90664" y="137441"/>
                  </a:cubicBezTo>
                  <a:lnTo>
                    <a:pt x="1292" y="137441"/>
                  </a:lnTo>
                  <a:lnTo>
                    <a:pt x="1292" y="20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2411F97C-C460-4908-BE4F-6435D4BB7607}"/>
                </a:ext>
              </a:extLst>
            </p:cNvPr>
            <p:cNvSpPr/>
            <p:nvPr/>
          </p:nvSpPr>
          <p:spPr>
            <a:xfrm rot="5400000">
              <a:off x="6403164" y="5139675"/>
              <a:ext cx="135412" cy="135412"/>
            </a:xfrm>
            <a:custGeom>
              <a:avLst/>
              <a:gdLst>
                <a:gd name="connsiteX0" fmla="*/ 1619 w 135412"/>
                <a:gd name="connsiteY0" fmla="*/ 2028 h 135412"/>
                <a:gd name="connsiteX1" fmla="*/ 137032 w 135412"/>
                <a:gd name="connsiteY1" fmla="*/ 2028 h 135412"/>
                <a:gd name="connsiteX2" fmla="*/ 137032 w 135412"/>
                <a:gd name="connsiteY2" fmla="*/ 91401 h 135412"/>
                <a:gd name="connsiteX3" fmla="*/ 90991 w 135412"/>
                <a:gd name="connsiteY3" fmla="*/ 137441 h 135412"/>
                <a:gd name="connsiteX4" fmla="*/ 1619 w 135412"/>
                <a:gd name="connsiteY4" fmla="*/ 137441 h 135412"/>
                <a:gd name="connsiteX5" fmla="*/ 1619 w 135412"/>
                <a:gd name="connsiteY5" fmla="*/ 20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619" y="2028"/>
                  </a:moveTo>
                  <a:lnTo>
                    <a:pt x="137032" y="2028"/>
                  </a:lnTo>
                  <a:lnTo>
                    <a:pt x="137032" y="91401"/>
                  </a:lnTo>
                  <a:cubicBezTo>
                    <a:pt x="137032" y="116828"/>
                    <a:pt x="116419" y="137441"/>
                    <a:pt x="90991" y="137441"/>
                  </a:cubicBezTo>
                  <a:lnTo>
                    <a:pt x="1619" y="137441"/>
                  </a:lnTo>
                  <a:lnTo>
                    <a:pt x="1619" y="20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C23D0D34-F2B3-400C-B8C3-B1F67DFEEA89}"/>
                </a:ext>
              </a:extLst>
            </p:cNvPr>
            <p:cNvSpPr/>
            <p:nvPr/>
          </p:nvSpPr>
          <p:spPr>
            <a:xfrm>
              <a:off x="6534514" y="5139675"/>
              <a:ext cx="135412" cy="135412"/>
            </a:xfrm>
            <a:custGeom>
              <a:avLst/>
              <a:gdLst>
                <a:gd name="connsiteX0" fmla="*/ 1701 w 135412"/>
                <a:gd name="connsiteY0" fmla="*/ 2028 h 135412"/>
                <a:gd name="connsiteX1" fmla="*/ 137114 w 135412"/>
                <a:gd name="connsiteY1" fmla="*/ 2028 h 135412"/>
                <a:gd name="connsiteX2" fmla="*/ 137114 w 135412"/>
                <a:gd name="connsiteY2" fmla="*/ 137441 h 135412"/>
                <a:gd name="connsiteX3" fmla="*/ 1701 w 135412"/>
                <a:gd name="connsiteY3" fmla="*/ 1374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701" y="2028"/>
                  </a:moveTo>
                  <a:lnTo>
                    <a:pt x="137114" y="2028"/>
                  </a:lnTo>
                  <a:lnTo>
                    <a:pt x="137114" y="137441"/>
                  </a:lnTo>
                  <a:lnTo>
                    <a:pt x="1701" y="1374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2D349FD-9C3D-4F1F-9B77-CC5208982E93}"/>
                </a:ext>
              </a:extLst>
            </p:cNvPr>
            <p:cNvSpPr/>
            <p:nvPr/>
          </p:nvSpPr>
          <p:spPr>
            <a:xfrm>
              <a:off x="6665865" y="5139675"/>
              <a:ext cx="135412" cy="135412"/>
            </a:xfrm>
            <a:custGeom>
              <a:avLst/>
              <a:gdLst>
                <a:gd name="connsiteX0" fmla="*/ 1783 w 135412"/>
                <a:gd name="connsiteY0" fmla="*/ 2028 h 135412"/>
                <a:gd name="connsiteX1" fmla="*/ 137195 w 135412"/>
                <a:gd name="connsiteY1" fmla="*/ 2028 h 135412"/>
                <a:gd name="connsiteX2" fmla="*/ 137195 w 135412"/>
                <a:gd name="connsiteY2" fmla="*/ 137441 h 135412"/>
                <a:gd name="connsiteX3" fmla="*/ 1783 w 135412"/>
                <a:gd name="connsiteY3" fmla="*/ 1374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783" y="2028"/>
                  </a:moveTo>
                  <a:lnTo>
                    <a:pt x="137195" y="2028"/>
                  </a:lnTo>
                  <a:lnTo>
                    <a:pt x="137195" y="137441"/>
                  </a:lnTo>
                  <a:lnTo>
                    <a:pt x="1783" y="1374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F386317D-7AD1-4339-8B54-3B7C6F7AFDD3}"/>
                </a:ext>
              </a:extLst>
            </p:cNvPr>
            <p:cNvSpPr/>
            <p:nvPr/>
          </p:nvSpPr>
          <p:spPr>
            <a:xfrm>
              <a:off x="6797215" y="5139675"/>
              <a:ext cx="135412" cy="135412"/>
            </a:xfrm>
            <a:custGeom>
              <a:avLst/>
              <a:gdLst>
                <a:gd name="connsiteX0" fmla="*/ 1865 w 135412"/>
                <a:gd name="connsiteY0" fmla="*/ 2028 h 135412"/>
                <a:gd name="connsiteX1" fmla="*/ 137277 w 135412"/>
                <a:gd name="connsiteY1" fmla="*/ 2028 h 135412"/>
                <a:gd name="connsiteX2" fmla="*/ 137277 w 135412"/>
                <a:gd name="connsiteY2" fmla="*/ 137441 h 135412"/>
                <a:gd name="connsiteX3" fmla="*/ 1865 w 135412"/>
                <a:gd name="connsiteY3" fmla="*/ 1374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865" y="2028"/>
                  </a:moveTo>
                  <a:lnTo>
                    <a:pt x="137277" y="2028"/>
                  </a:lnTo>
                  <a:lnTo>
                    <a:pt x="137277" y="137441"/>
                  </a:lnTo>
                  <a:lnTo>
                    <a:pt x="1865" y="1374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83003001-0543-410E-9E7E-D2B72A24D541}"/>
                </a:ext>
              </a:extLst>
            </p:cNvPr>
            <p:cNvSpPr/>
            <p:nvPr/>
          </p:nvSpPr>
          <p:spPr>
            <a:xfrm>
              <a:off x="7059915" y="5139675"/>
              <a:ext cx="135548" cy="135412"/>
            </a:xfrm>
            <a:custGeom>
              <a:avLst/>
              <a:gdLst>
                <a:gd name="connsiteX0" fmla="*/ 2028 w 135548"/>
                <a:gd name="connsiteY0" fmla="*/ 40756 h 135412"/>
                <a:gd name="connsiteX1" fmla="*/ 2028 w 135548"/>
                <a:gd name="connsiteY1" fmla="*/ 98848 h 135412"/>
                <a:gd name="connsiteX2" fmla="*/ 40756 w 135548"/>
                <a:gd name="connsiteY2" fmla="*/ 137441 h 135412"/>
                <a:gd name="connsiteX3" fmla="*/ 98848 w 135548"/>
                <a:gd name="connsiteY3" fmla="*/ 137441 h 135412"/>
                <a:gd name="connsiteX4" fmla="*/ 137576 w 135548"/>
                <a:gd name="connsiteY4" fmla="*/ 98713 h 135412"/>
                <a:gd name="connsiteX5" fmla="*/ 137576 w 135548"/>
                <a:gd name="connsiteY5" fmla="*/ 40756 h 135412"/>
                <a:gd name="connsiteX6" fmla="*/ 98713 w 135548"/>
                <a:gd name="connsiteY6" fmla="*/ 2028 h 135412"/>
                <a:gd name="connsiteX7" fmla="*/ 40756 w 135548"/>
                <a:gd name="connsiteY7" fmla="*/ 2028 h 135412"/>
                <a:gd name="connsiteX8" fmla="*/ 2028 w 135548"/>
                <a:gd name="connsiteY8" fmla="*/ 4075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2028" y="40756"/>
                  </a:moveTo>
                  <a:lnTo>
                    <a:pt x="2028" y="98848"/>
                  </a:lnTo>
                  <a:cubicBezTo>
                    <a:pt x="2028" y="120243"/>
                    <a:pt x="19361" y="137441"/>
                    <a:pt x="40756" y="137441"/>
                  </a:cubicBezTo>
                  <a:lnTo>
                    <a:pt x="98848" y="137441"/>
                  </a:lnTo>
                  <a:cubicBezTo>
                    <a:pt x="120379" y="137441"/>
                    <a:pt x="137576" y="120108"/>
                    <a:pt x="137576" y="98713"/>
                  </a:cubicBezTo>
                  <a:lnTo>
                    <a:pt x="137576" y="40756"/>
                  </a:lnTo>
                  <a:cubicBezTo>
                    <a:pt x="137441" y="19226"/>
                    <a:pt x="120108" y="2028"/>
                    <a:pt x="98713" y="2028"/>
                  </a:cubicBezTo>
                  <a:lnTo>
                    <a:pt x="40756" y="2028"/>
                  </a:lnTo>
                  <a:cubicBezTo>
                    <a:pt x="19361" y="2028"/>
                    <a:pt x="2028" y="19361"/>
                    <a:pt x="2028" y="40756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36B76356-CD2C-4635-A20F-D944C5E02C43}"/>
                </a:ext>
              </a:extLst>
            </p:cNvPr>
            <p:cNvSpPr/>
            <p:nvPr/>
          </p:nvSpPr>
          <p:spPr>
            <a:xfrm>
              <a:off x="7322616" y="5139675"/>
              <a:ext cx="135412" cy="135412"/>
            </a:xfrm>
            <a:custGeom>
              <a:avLst/>
              <a:gdLst>
                <a:gd name="connsiteX0" fmla="*/ 2192 w 135412"/>
                <a:gd name="connsiteY0" fmla="*/ 2028 h 135412"/>
                <a:gd name="connsiteX1" fmla="*/ 137605 w 135412"/>
                <a:gd name="connsiteY1" fmla="*/ 2028 h 135412"/>
                <a:gd name="connsiteX2" fmla="*/ 137605 w 135412"/>
                <a:gd name="connsiteY2" fmla="*/ 137441 h 135412"/>
                <a:gd name="connsiteX3" fmla="*/ 2192 w 135412"/>
                <a:gd name="connsiteY3" fmla="*/ 137441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2028"/>
                  </a:moveTo>
                  <a:lnTo>
                    <a:pt x="137605" y="2028"/>
                  </a:lnTo>
                  <a:lnTo>
                    <a:pt x="137605" y="137441"/>
                  </a:lnTo>
                  <a:lnTo>
                    <a:pt x="2192" y="137441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96510008-F64C-4B24-8A69-47401C48469D}"/>
                </a:ext>
              </a:extLst>
            </p:cNvPr>
            <p:cNvSpPr/>
            <p:nvPr/>
          </p:nvSpPr>
          <p:spPr>
            <a:xfrm rot="5400000">
              <a:off x="7716666" y="5139675"/>
              <a:ext cx="135412" cy="135412"/>
            </a:xfrm>
            <a:custGeom>
              <a:avLst/>
              <a:gdLst>
                <a:gd name="connsiteX0" fmla="*/ 2437 w 135412"/>
                <a:gd name="connsiteY0" fmla="*/ 2028 h 135412"/>
                <a:gd name="connsiteX1" fmla="*/ 91810 w 135412"/>
                <a:gd name="connsiteY1" fmla="*/ 2028 h 135412"/>
                <a:gd name="connsiteX2" fmla="*/ 137850 w 135412"/>
                <a:gd name="connsiteY2" fmla="*/ 48069 h 135412"/>
                <a:gd name="connsiteX3" fmla="*/ 137850 w 135412"/>
                <a:gd name="connsiteY3" fmla="*/ 91401 h 135412"/>
                <a:gd name="connsiteX4" fmla="*/ 91810 w 135412"/>
                <a:gd name="connsiteY4" fmla="*/ 137441 h 135412"/>
                <a:gd name="connsiteX5" fmla="*/ 2437 w 135412"/>
                <a:gd name="connsiteY5" fmla="*/ 137441 h 135412"/>
                <a:gd name="connsiteX6" fmla="*/ 2437 w 135412"/>
                <a:gd name="connsiteY6" fmla="*/ 202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437" y="2028"/>
                  </a:moveTo>
                  <a:lnTo>
                    <a:pt x="91810" y="2028"/>
                  </a:lnTo>
                  <a:cubicBezTo>
                    <a:pt x="117237" y="2028"/>
                    <a:pt x="137850" y="22641"/>
                    <a:pt x="137850" y="48069"/>
                  </a:cubicBezTo>
                  <a:lnTo>
                    <a:pt x="137850" y="91401"/>
                  </a:lnTo>
                  <a:cubicBezTo>
                    <a:pt x="137850" y="116828"/>
                    <a:pt x="117237" y="137441"/>
                    <a:pt x="91810" y="137441"/>
                  </a:cubicBezTo>
                  <a:lnTo>
                    <a:pt x="2437" y="137441"/>
                  </a:lnTo>
                  <a:lnTo>
                    <a:pt x="2437" y="202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61542F0-8993-440A-8572-8F20E1FA033D}"/>
                </a:ext>
              </a:extLst>
            </p:cNvPr>
            <p:cNvSpPr/>
            <p:nvPr/>
          </p:nvSpPr>
          <p:spPr>
            <a:xfrm>
              <a:off x="5315124" y="5365137"/>
              <a:ext cx="41300" cy="41300"/>
            </a:xfrm>
            <a:custGeom>
              <a:avLst/>
              <a:gdLst>
                <a:gd name="connsiteX0" fmla="*/ 877 w 41300"/>
                <a:gd name="connsiteY0" fmla="*/ 40697 h 41300"/>
                <a:gd name="connsiteX1" fmla="*/ 877 w 41300"/>
                <a:gd name="connsiteY1" fmla="*/ 43406 h 41300"/>
                <a:gd name="connsiteX2" fmla="*/ 42178 w 41300"/>
                <a:gd name="connsiteY2" fmla="*/ 43406 h 41300"/>
                <a:gd name="connsiteX3" fmla="*/ 42178 w 41300"/>
                <a:gd name="connsiteY3" fmla="*/ 2105 h 41300"/>
                <a:gd name="connsiteX4" fmla="*/ 39470 w 41300"/>
                <a:gd name="connsiteY4" fmla="*/ 2105 h 41300"/>
                <a:gd name="connsiteX5" fmla="*/ 877 w 41300"/>
                <a:gd name="connsiteY5" fmla="*/ 40697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877" y="40697"/>
                  </a:moveTo>
                  <a:lnTo>
                    <a:pt x="877" y="43406"/>
                  </a:lnTo>
                  <a:lnTo>
                    <a:pt x="42178" y="43406"/>
                  </a:lnTo>
                  <a:lnTo>
                    <a:pt x="42178" y="2105"/>
                  </a:lnTo>
                  <a:lnTo>
                    <a:pt x="39470" y="2105"/>
                  </a:lnTo>
                  <a:cubicBezTo>
                    <a:pt x="39470" y="23500"/>
                    <a:pt x="22137" y="40697"/>
                    <a:pt x="877" y="4069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C4007AF-5322-4D75-81F5-ADE8F518489C}"/>
                </a:ext>
              </a:extLst>
            </p:cNvPr>
            <p:cNvSpPr/>
            <p:nvPr/>
          </p:nvSpPr>
          <p:spPr>
            <a:xfrm rot="-5400000">
              <a:off x="5352362" y="5271025"/>
              <a:ext cx="135412" cy="135412"/>
            </a:xfrm>
            <a:custGeom>
              <a:avLst/>
              <a:gdLst>
                <a:gd name="connsiteX0" fmla="*/ 964 w 135412"/>
                <a:gd name="connsiteY0" fmla="*/ 2110 h 135412"/>
                <a:gd name="connsiteX1" fmla="*/ 90337 w 135412"/>
                <a:gd name="connsiteY1" fmla="*/ 2110 h 135412"/>
                <a:gd name="connsiteX2" fmla="*/ 136377 w 135412"/>
                <a:gd name="connsiteY2" fmla="*/ 48150 h 135412"/>
                <a:gd name="connsiteX3" fmla="*/ 136377 w 135412"/>
                <a:gd name="connsiteY3" fmla="*/ 91482 h 135412"/>
                <a:gd name="connsiteX4" fmla="*/ 90337 w 135412"/>
                <a:gd name="connsiteY4" fmla="*/ 137523 h 135412"/>
                <a:gd name="connsiteX5" fmla="*/ 964 w 135412"/>
                <a:gd name="connsiteY5" fmla="*/ 137523 h 135412"/>
                <a:gd name="connsiteX6" fmla="*/ 964 w 135412"/>
                <a:gd name="connsiteY6" fmla="*/ 21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964" y="2110"/>
                  </a:moveTo>
                  <a:lnTo>
                    <a:pt x="90337" y="2110"/>
                  </a:lnTo>
                  <a:cubicBezTo>
                    <a:pt x="115764" y="2110"/>
                    <a:pt x="136377" y="22723"/>
                    <a:pt x="136377" y="48150"/>
                  </a:cubicBezTo>
                  <a:lnTo>
                    <a:pt x="136377" y="91482"/>
                  </a:lnTo>
                  <a:cubicBezTo>
                    <a:pt x="136377" y="116910"/>
                    <a:pt x="115764" y="137523"/>
                    <a:pt x="90337" y="137523"/>
                  </a:cubicBezTo>
                  <a:lnTo>
                    <a:pt x="964" y="137523"/>
                  </a:lnTo>
                  <a:lnTo>
                    <a:pt x="964" y="21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F1E697D7-455B-4D6F-A69D-4B58F0D607A9}"/>
                </a:ext>
              </a:extLst>
            </p:cNvPr>
            <p:cNvSpPr/>
            <p:nvPr/>
          </p:nvSpPr>
          <p:spPr>
            <a:xfrm rot="5400000">
              <a:off x="5615063" y="5271025"/>
              <a:ext cx="135412" cy="135412"/>
            </a:xfrm>
            <a:custGeom>
              <a:avLst/>
              <a:gdLst>
                <a:gd name="connsiteX0" fmla="*/ 1128 w 135412"/>
                <a:gd name="connsiteY0" fmla="*/ 2110 h 135412"/>
                <a:gd name="connsiteX1" fmla="*/ 136541 w 135412"/>
                <a:gd name="connsiteY1" fmla="*/ 2110 h 135412"/>
                <a:gd name="connsiteX2" fmla="*/ 136541 w 135412"/>
                <a:gd name="connsiteY2" fmla="*/ 91482 h 135412"/>
                <a:gd name="connsiteX3" fmla="*/ 90500 w 135412"/>
                <a:gd name="connsiteY3" fmla="*/ 137523 h 135412"/>
                <a:gd name="connsiteX4" fmla="*/ 1128 w 135412"/>
                <a:gd name="connsiteY4" fmla="*/ 137523 h 135412"/>
                <a:gd name="connsiteX5" fmla="*/ 1128 w 135412"/>
                <a:gd name="connsiteY5" fmla="*/ 21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128" y="2110"/>
                  </a:moveTo>
                  <a:lnTo>
                    <a:pt x="136541" y="2110"/>
                  </a:lnTo>
                  <a:lnTo>
                    <a:pt x="136541" y="91482"/>
                  </a:lnTo>
                  <a:cubicBezTo>
                    <a:pt x="136541" y="116910"/>
                    <a:pt x="115928" y="137523"/>
                    <a:pt x="90500" y="137523"/>
                  </a:cubicBezTo>
                  <a:lnTo>
                    <a:pt x="1128" y="137523"/>
                  </a:lnTo>
                  <a:lnTo>
                    <a:pt x="1128" y="21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573E2419-98F5-42F5-BDC4-C8BF25382D02}"/>
                </a:ext>
              </a:extLst>
            </p:cNvPr>
            <p:cNvSpPr/>
            <p:nvPr/>
          </p:nvSpPr>
          <p:spPr>
            <a:xfrm>
              <a:off x="5746413" y="5271025"/>
              <a:ext cx="135412" cy="135412"/>
            </a:xfrm>
            <a:custGeom>
              <a:avLst/>
              <a:gdLst>
                <a:gd name="connsiteX0" fmla="*/ 1210 w 135412"/>
                <a:gd name="connsiteY0" fmla="*/ 2110 h 135412"/>
                <a:gd name="connsiteX1" fmla="*/ 136622 w 135412"/>
                <a:gd name="connsiteY1" fmla="*/ 2110 h 135412"/>
                <a:gd name="connsiteX2" fmla="*/ 136622 w 135412"/>
                <a:gd name="connsiteY2" fmla="*/ 137523 h 135412"/>
                <a:gd name="connsiteX3" fmla="*/ 1210 w 135412"/>
                <a:gd name="connsiteY3" fmla="*/ 13752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2110"/>
                  </a:moveTo>
                  <a:lnTo>
                    <a:pt x="136622" y="2110"/>
                  </a:lnTo>
                  <a:lnTo>
                    <a:pt x="136622" y="137523"/>
                  </a:lnTo>
                  <a:lnTo>
                    <a:pt x="1210" y="13752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A5EC7E45-5FE4-4262-B617-176E6C650251}"/>
                </a:ext>
              </a:extLst>
            </p:cNvPr>
            <p:cNvSpPr/>
            <p:nvPr/>
          </p:nvSpPr>
          <p:spPr>
            <a:xfrm>
              <a:off x="5877763" y="5271025"/>
              <a:ext cx="135412" cy="135412"/>
            </a:xfrm>
            <a:custGeom>
              <a:avLst/>
              <a:gdLst>
                <a:gd name="connsiteX0" fmla="*/ 1292 w 135412"/>
                <a:gd name="connsiteY0" fmla="*/ 2110 h 135412"/>
                <a:gd name="connsiteX1" fmla="*/ 136704 w 135412"/>
                <a:gd name="connsiteY1" fmla="*/ 2110 h 135412"/>
                <a:gd name="connsiteX2" fmla="*/ 136704 w 135412"/>
                <a:gd name="connsiteY2" fmla="*/ 137523 h 135412"/>
                <a:gd name="connsiteX3" fmla="*/ 1292 w 135412"/>
                <a:gd name="connsiteY3" fmla="*/ 13752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92" y="2110"/>
                  </a:moveTo>
                  <a:lnTo>
                    <a:pt x="136704" y="2110"/>
                  </a:lnTo>
                  <a:lnTo>
                    <a:pt x="136704" y="137523"/>
                  </a:lnTo>
                  <a:lnTo>
                    <a:pt x="1292" y="13752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DA4D8347-1B9D-4BBD-8534-514A6FAE7B0E}"/>
                </a:ext>
              </a:extLst>
            </p:cNvPr>
            <p:cNvSpPr/>
            <p:nvPr/>
          </p:nvSpPr>
          <p:spPr>
            <a:xfrm rot="5400000">
              <a:off x="6665865" y="5271025"/>
              <a:ext cx="135412" cy="135412"/>
            </a:xfrm>
            <a:custGeom>
              <a:avLst/>
              <a:gdLst>
                <a:gd name="connsiteX0" fmla="*/ 1783 w 135412"/>
                <a:gd name="connsiteY0" fmla="*/ 2110 h 135412"/>
                <a:gd name="connsiteX1" fmla="*/ 137195 w 135412"/>
                <a:gd name="connsiteY1" fmla="*/ 2110 h 135412"/>
                <a:gd name="connsiteX2" fmla="*/ 137195 w 135412"/>
                <a:gd name="connsiteY2" fmla="*/ 91482 h 135412"/>
                <a:gd name="connsiteX3" fmla="*/ 91155 w 135412"/>
                <a:gd name="connsiteY3" fmla="*/ 137523 h 135412"/>
                <a:gd name="connsiteX4" fmla="*/ 1783 w 135412"/>
                <a:gd name="connsiteY4" fmla="*/ 137523 h 135412"/>
                <a:gd name="connsiteX5" fmla="*/ 1783 w 135412"/>
                <a:gd name="connsiteY5" fmla="*/ 21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783" y="2110"/>
                  </a:moveTo>
                  <a:lnTo>
                    <a:pt x="137195" y="2110"/>
                  </a:lnTo>
                  <a:lnTo>
                    <a:pt x="137195" y="91482"/>
                  </a:lnTo>
                  <a:cubicBezTo>
                    <a:pt x="137195" y="116910"/>
                    <a:pt x="116582" y="137523"/>
                    <a:pt x="91155" y="137523"/>
                  </a:cubicBezTo>
                  <a:lnTo>
                    <a:pt x="1783" y="137523"/>
                  </a:lnTo>
                  <a:lnTo>
                    <a:pt x="1783" y="21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2B8EEDED-7479-4281-A517-27ADA51949DC}"/>
                </a:ext>
              </a:extLst>
            </p:cNvPr>
            <p:cNvSpPr/>
            <p:nvPr/>
          </p:nvSpPr>
          <p:spPr>
            <a:xfrm>
              <a:off x="6797215" y="5271025"/>
              <a:ext cx="135412" cy="135412"/>
            </a:xfrm>
            <a:custGeom>
              <a:avLst/>
              <a:gdLst>
                <a:gd name="connsiteX0" fmla="*/ 1865 w 135412"/>
                <a:gd name="connsiteY0" fmla="*/ 2110 h 135412"/>
                <a:gd name="connsiteX1" fmla="*/ 137277 w 135412"/>
                <a:gd name="connsiteY1" fmla="*/ 2110 h 135412"/>
                <a:gd name="connsiteX2" fmla="*/ 137277 w 135412"/>
                <a:gd name="connsiteY2" fmla="*/ 137523 h 135412"/>
                <a:gd name="connsiteX3" fmla="*/ 1865 w 135412"/>
                <a:gd name="connsiteY3" fmla="*/ 13752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865" y="2110"/>
                  </a:moveTo>
                  <a:lnTo>
                    <a:pt x="137277" y="2110"/>
                  </a:lnTo>
                  <a:lnTo>
                    <a:pt x="137277" y="137523"/>
                  </a:lnTo>
                  <a:lnTo>
                    <a:pt x="1865" y="13752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57FC3551-3AE1-43F0-A460-084C4E329897}"/>
                </a:ext>
              </a:extLst>
            </p:cNvPr>
            <p:cNvSpPr/>
            <p:nvPr/>
          </p:nvSpPr>
          <p:spPr>
            <a:xfrm>
              <a:off x="7285377" y="5365137"/>
              <a:ext cx="41300" cy="41300"/>
            </a:xfrm>
            <a:custGeom>
              <a:avLst/>
              <a:gdLst>
                <a:gd name="connsiteX0" fmla="*/ 2105 w 41300"/>
                <a:gd name="connsiteY0" fmla="*/ 40697 h 41300"/>
                <a:gd name="connsiteX1" fmla="*/ 2105 w 41300"/>
                <a:gd name="connsiteY1" fmla="*/ 43406 h 41300"/>
                <a:gd name="connsiteX2" fmla="*/ 43406 w 41300"/>
                <a:gd name="connsiteY2" fmla="*/ 43406 h 41300"/>
                <a:gd name="connsiteX3" fmla="*/ 43406 w 41300"/>
                <a:gd name="connsiteY3" fmla="*/ 2105 h 41300"/>
                <a:gd name="connsiteX4" fmla="*/ 40697 w 41300"/>
                <a:gd name="connsiteY4" fmla="*/ 2105 h 41300"/>
                <a:gd name="connsiteX5" fmla="*/ 2105 w 41300"/>
                <a:gd name="connsiteY5" fmla="*/ 40697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2105" y="40697"/>
                  </a:moveTo>
                  <a:lnTo>
                    <a:pt x="2105" y="43406"/>
                  </a:lnTo>
                  <a:lnTo>
                    <a:pt x="43406" y="43406"/>
                  </a:lnTo>
                  <a:lnTo>
                    <a:pt x="43406" y="2105"/>
                  </a:lnTo>
                  <a:lnTo>
                    <a:pt x="40697" y="2105"/>
                  </a:lnTo>
                  <a:cubicBezTo>
                    <a:pt x="40697" y="23500"/>
                    <a:pt x="23364" y="40697"/>
                    <a:pt x="2105" y="4069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06B7E99F-DE49-44F4-9459-73FA59C77BF1}"/>
                </a:ext>
              </a:extLst>
            </p:cNvPr>
            <p:cNvSpPr/>
            <p:nvPr/>
          </p:nvSpPr>
          <p:spPr>
            <a:xfrm>
              <a:off x="7322616" y="5271025"/>
              <a:ext cx="135412" cy="135412"/>
            </a:xfrm>
            <a:custGeom>
              <a:avLst/>
              <a:gdLst>
                <a:gd name="connsiteX0" fmla="*/ 2192 w 135412"/>
                <a:gd name="connsiteY0" fmla="*/ 2110 h 135412"/>
                <a:gd name="connsiteX1" fmla="*/ 137605 w 135412"/>
                <a:gd name="connsiteY1" fmla="*/ 2110 h 135412"/>
                <a:gd name="connsiteX2" fmla="*/ 137605 w 135412"/>
                <a:gd name="connsiteY2" fmla="*/ 137523 h 135412"/>
                <a:gd name="connsiteX3" fmla="*/ 2192 w 135412"/>
                <a:gd name="connsiteY3" fmla="*/ 137523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2110"/>
                  </a:moveTo>
                  <a:lnTo>
                    <a:pt x="137605" y="2110"/>
                  </a:lnTo>
                  <a:lnTo>
                    <a:pt x="137605" y="137523"/>
                  </a:lnTo>
                  <a:lnTo>
                    <a:pt x="2192" y="137523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8272E80-89AA-42C4-9BEF-85D02F3753E9}"/>
                </a:ext>
              </a:extLst>
            </p:cNvPr>
            <p:cNvSpPr/>
            <p:nvPr/>
          </p:nvSpPr>
          <p:spPr>
            <a:xfrm rot="-5400000">
              <a:off x="7453966" y="5271025"/>
              <a:ext cx="135412" cy="135412"/>
            </a:xfrm>
            <a:custGeom>
              <a:avLst/>
              <a:gdLst>
                <a:gd name="connsiteX0" fmla="*/ 2274 w 135412"/>
                <a:gd name="connsiteY0" fmla="*/ 2110 h 135412"/>
                <a:gd name="connsiteX1" fmla="*/ 137686 w 135412"/>
                <a:gd name="connsiteY1" fmla="*/ 2110 h 135412"/>
                <a:gd name="connsiteX2" fmla="*/ 137686 w 135412"/>
                <a:gd name="connsiteY2" fmla="*/ 91482 h 135412"/>
                <a:gd name="connsiteX3" fmla="*/ 91646 w 135412"/>
                <a:gd name="connsiteY3" fmla="*/ 137523 h 135412"/>
                <a:gd name="connsiteX4" fmla="*/ 2274 w 135412"/>
                <a:gd name="connsiteY4" fmla="*/ 137523 h 135412"/>
                <a:gd name="connsiteX5" fmla="*/ 2274 w 135412"/>
                <a:gd name="connsiteY5" fmla="*/ 21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274" y="2110"/>
                  </a:moveTo>
                  <a:lnTo>
                    <a:pt x="137686" y="2110"/>
                  </a:lnTo>
                  <a:lnTo>
                    <a:pt x="137686" y="91482"/>
                  </a:lnTo>
                  <a:cubicBezTo>
                    <a:pt x="137686" y="116910"/>
                    <a:pt x="117073" y="137523"/>
                    <a:pt x="91646" y="137523"/>
                  </a:cubicBezTo>
                  <a:lnTo>
                    <a:pt x="2274" y="137523"/>
                  </a:lnTo>
                  <a:lnTo>
                    <a:pt x="2274" y="21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4F3C0B7F-1F4B-4801-914F-AE8796AC081A}"/>
                </a:ext>
              </a:extLst>
            </p:cNvPr>
            <p:cNvSpPr/>
            <p:nvPr/>
          </p:nvSpPr>
          <p:spPr>
            <a:xfrm>
              <a:off x="7810778" y="5365137"/>
              <a:ext cx="41300" cy="41300"/>
            </a:xfrm>
            <a:custGeom>
              <a:avLst/>
              <a:gdLst>
                <a:gd name="connsiteX0" fmla="*/ 2432 w 41300"/>
                <a:gd name="connsiteY0" fmla="*/ 40697 h 41300"/>
                <a:gd name="connsiteX1" fmla="*/ 2432 w 41300"/>
                <a:gd name="connsiteY1" fmla="*/ 43406 h 41300"/>
                <a:gd name="connsiteX2" fmla="*/ 43733 w 41300"/>
                <a:gd name="connsiteY2" fmla="*/ 43406 h 41300"/>
                <a:gd name="connsiteX3" fmla="*/ 43733 w 41300"/>
                <a:gd name="connsiteY3" fmla="*/ 2105 h 41300"/>
                <a:gd name="connsiteX4" fmla="*/ 41025 w 41300"/>
                <a:gd name="connsiteY4" fmla="*/ 2105 h 41300"/>
                <a:gd name="connsiteX5" fmla="*/ 2432 w 41300"/>
                <a:gd name="connsiteY5" fmla="*/ 40697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2432" y="40697"/>
                  </a:moveTo>
                  <a:lnTo>
                    <a:pt x="2432" y="43406"/>
                  </a:lnTo>
                  <a:lnTo>
                    <a:pt x="43733" y="43406"/>
                  </a:lnTo>
                  <a:lnTo>
                    <a:pt x="43733" y="2105"/>
                  </a:lnTo>
                  <a:lnTo>
                    <a:pt x="41025" y="2105"/>
                  </a:lnTo>
                  <a:cubicBezTo>
                    <a:pt x="41025" y="23500"/>
                    <a:pt x="23692" y="40697"/>
                    <a:pt x="2432" y="4069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98C75A70-16BB-450E-A23C-4C590CD58EE7}"/>
                </a:ext>
              </a:extLst>
            </p:cNvPr>
            <p:cNvSpPr/>
            <p:nvPr/>
          </p:nvSpPr>
          <p:spPr>
            <a:xfrm rot="-5400000">
              <a:off x="7848017" y="5271025"/>
              <a:ext cx="135412" cy="135412"/>
            </a:xfrm>
            <a:custGeom>
              <a:avLst/>
              <a:gdLst>
                <a:gd name="connsiteX0" fmla="*/ 2519 w 135412"/>
                <a:gd name="connsiteY0" fmla="*/ 2110 h 135412"/>
                <a:gd name="connsiteX1" fmla="*/ 91892 w 135412"/>
                <a:gd name="connsiteY1" fmla="*/ 2110 h 135412"/>
                <a:gd name="connsiteX2" fmla="*/ 137932 w 135412"/>
                <a:gd name="connsiteY2" fmla="*/ 48150 h 135412"/>
                <a:gd name="connsiteX3" fmla="*/ 137932 w 135412"/>
                <a:gd name="connsiteY3" fmla="*/ 91482 h 135412"/>
                <a:gd name="connsiteX4" fmla="*/ 91892 w 135412"/>
                <a:gd name="connsiteY4" fmla="*/ 137523 h 135412"/>
                <a:gd name="connsiteX5" fmla="*/ 2519 w 135412"/>
                <a:gd name="connsiteY5" fmla="*/ 137523 h 135412"/>
                <a:gd name="connsiteX6" fmla="*/ 2519 w 135412"/>
                <a:gd name="connsiteY6" fmla="*/ 211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519" y="2110"/>
                  </a:moveTo>
                  <a:lnTo>
                    <a:pt x="91892" y="2110"/>
                  </a:lnTo>
                  <a:cubicBezTo>
                    <a:pt x="117319" y="2110"/>
                    <a:pt x="137932" y="22723"/>
                    <a:pt x="137932" y="48150"/>
                  </a:cubicBezTo>
                  <a:lnTo>
                    <a:pt x="137932" y="91482"/>
                  </a:lnTo>
                  <a:cubicBezTo>
                    <a:pt x="137932" y="116910"/>
                    <a:pt x="117319" y="137523"/>
                    <a:pt x="91892" y="137523"/>
                  </a:cubicBezTo>
                  <a:lnTo>
                    <a:pt x="2519" y="137523"/>
                  </a:lnTo>
                  <a:lnTo>
                    <a:pt x="2519" y="211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75F43098-353E-4661-849B-D2DDF77EAE10}"/>
                </a:ext>
              </a:extLst>
            </p:cNvPr>
            <p:cNvSpPr/>
            <p:nvPr/>
          </p:nvSpPr>
          <p:spPr>
            <a:xfrm rot="-10800000">
              <a:off x="5221012" y="5402376"/>
              <a:ext cx="135412" cy="135412"/>
            </a:xfrm>
            <a:custGeom>
              <a:avLst/>
              <a:gdLst>
                <a:gd name="connsiteX0" fmla="*/ 882 w 135412"/>
                <a:gd name="connsiteY0" fmla="*/ 2192 h 135412"/>
                <a:gd name="connsiteX1" fmla="*/ 136295 w 135412"/>
                <a:gd name="connsiteY1" fmla="*/ 2192 h 135412"/>
                <a:gd name="connsiteX2" fmla="*/ 136295 w 135412"/>
                <a:gd name="connsiteY2" fmla="*/ 91564 h 135412"/>
                <a:gd name="connsiteX3" fmla="*/ 90255 w 135412"/>
                <a:gd name="connsiteY3" fmla="*/ 137605 h 135412"/>
                <a:gd name="connsiteX4" fmla="*/ 882 w 135412"/>
                <a:gd name="connsiteY4" fmla="*/ 137605 h 135412"/>
                <a:gd name="connsiteX5" fmla="*/ 882 w 135412"/>
                <a:gd name="connsiteY5" fmla="*/ 21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882" y="2192"/>
                  </a:moveTo>
                  <a:lnTo>
                    <a:pt x="136295" y="2192"/>
                  </a:lnTo>
                  <a:lnTo>
                    <a:pt x="136295" y="91564"/>
                  </a:lnTo>
                  <a:cubicBezTo>
                    <a:pt x="136295" y="116992"/>
                    <a:pt x="115682" y="137605"/>
                    <a:pt x="90255" y="137605"/>
                  </a:cubicBezTo>
                  <a:lnTo>
                    <a:pt x="882" y="137605"/>
                  </a:lnTo>
                  <a:lnTo>
                    <a:pt x="882" y="21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8E1BB8F3-0065-48BD-B6E1-498379D88BED}"/>
                </a:ext>
              </a:extLst>
            </p:cNvPr>
            <p:cNvSpPr/>
            <p:nvPr/>
          </p:nvSpPr>
          <p:spPr>
            <a:xfrm>
              <a:off x="5352362" y="5402376"/>
              <a:ext cx="135412" cy="135412"/>
            </a:xfrm>
            <a:custGeom>
              <a:avLst/>
              <a:gdLst>
                <a:gd name="connsiteX0" fmla="*/ 964 w 135412"/>
                <a:gd name="connsiteY0" fmla="*/ 2192 h 135412"/>
                <a:gd name="connsiteX1" fmla="*/ 136377 w 135412"/>
                <a:gd name="connsiteY1" fmla="*/ 2192 h 135412"/>
                <a:gd name="connsiteX2" fmla="*/ 136377 w 135412"/>
                <a:gd name="connsiteY2" fmla="*/ 91564 h 135412"/>
                <a:gd name="connsiteX3" fmla="*/ 90337 w 135412"/>
                <a:gd name="connsiteY3" fmla="*/ 137605 h 135412"/>
                <a:gd name="connsiteX4" fmla="*/ 964 w 135412"/>
                <a:gd name="connsiteY4" fmla="*/ 137605 h 135412"/>
                <a:gd name="connsiteX5" fmla="*/ 964 w 135412"/>
                <a:gd name="connsiteY5" fmla="*/ 21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964" y="2192"/>
                  </a:moveTo>
                  <a:lnTo>
                    <a:pt x="136377" y="2192"/>
                  </a:lnTo>
                  <a:lnTo>
                    <a:pt x="136377" y="91564"/>
                  </a:lnTo>
                  <a:cubicBezTo>
                    <a:pt x="136377" y="116992"/>
                    <a:pt x="115764" y="137605"/>
                    <a:pt x="90337" y="137605"/>
                  </a:cubicBezTo>
                  <a:lnTo>
                    <a:pt x="964" y="137605"/>
                  </a:lnTo>
                  <a:lnTo>
                    <a:pt x="964" y="21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190C3672-CA73-4BDF-8837-9245E3249B89}"/>
                </a:ext>
              </a:extLst>
            </p:cNvPr>
            <p:cNvSpPr/>
            <p:nvPr/>
          </p:nvSpPr>
          <p:spPr>
            <a:xfrm>
              <a:off x="5746413" y="5402376"/>
              <a:ext cx="135412" cy="135412"/>
            </a:xfrm>
            <a:custGeom>
              <a:avLst/>
              <a:gdLst>
                <a:gd name="connsiteX0" fmla="*/ 1210 w 135412"/>
                <a:gd name="connsiteY0" fmla="*/ 2192 h 135412"/>
                <a:gd name="connsiteX1" fmla="*/ 136622 w 135412"/>
                <a:gd name="connsiteY1" fmla="*/ 2192 h 135412"/>
                <a:gd name="connsiteX2" fmla="*/ 136622 w 135412"/>
                <a:gd name="connsiteY2" fmla="*/ 137605 h 135412"/>
                <a:gd name="connsiteX3" fmla="*/ 1210 w 135412"/>
                <a:gd name="connsiteY3" fmla="*/ 13760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2192"/>
                  </a:moveTo>
                  <a:lnTo>
                    <a:pt x="136622" y="2192"/>
                  </a:lnTo>
                  <a:lnTo>
                    <a:pt x="136622" y="137605"/>
                  </a:lnTo>
                  <a:lnTo>
                    <a:pt x="1210" y="13760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5FF8292-3339-4FA7-8837-B3341E460D1D}"/>
                </a:ext>
              </a:extLst>
            </p:cNvPr>
            <p:cNvSpPr/>
            <p:nvPr/>
          </p:nvSpPr>
          <p:spPr>
            <a:xfrm>
              <a:off x="5877763" y="5402376"/>
              <a:ext cx="135412" cy="135412"/>
            </a:xfrm>
            <a:custGeom>
              <a:avLst/>
              <a:gdLst>
                <a:gd name="connsiteX0" fmla="*/ 1292 w 135412"/>
                <a:gd name="connsiteY0" fmla="*/ 2192 h 135412"/>
                <a:gd name="connsiteX1" fmla="*/ 136704 w 135412"/>
                <a:gd name="connsiteY1" fmla="*/ 2192 h 135412"/>
                <a:gd name="connsiteX2" fmla="*/ 136704 w 135412"/>
                <a:gd name="connsiteY2" fmla="*/ 91564 h 135412"/>
                <a:gd name="connsiteX3" fmla="*/ 90664 w 135412"/>
                <a:gd name="connsiteY3" fmla="*/ 137605 h 135412"/>
                <a:gd name="connsiteX4" fmla="*/ 1292 w 135412"/>
                <a:gd name="connsiteY4" fmla="*/ 137605 h 135412"/>
                <a:gd name="connsiteX5" fmla="*/ 1292 w 135412"/>
                <a:gd name="connsiteY5" fmla="*/ 21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292" y="2192"/>
                  </a:moveTo>
                  <a:lnTo>
                    <a:pt x="136704" y="2192"/>
                  </a:lnTo>
                  <a:lnTo>
                    <a:pt x="136704" y="91564"/>
                  </a:lnTo>
                  <a:cubicBezTo>
                    <a:pt x="136704" y="116992"/>
                    <a:pt x="116091" y="137605"/>
                    <a:pt x="90664" y="137605"/>
                  </a:cubicBezTo>
                  <a:lnTo>
                    <a:pt x="1292" y="137605"/>
                  </a:lnTo>
                  <a:lnTo>
                    <a:pt x="1292" y="21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DB0D79F-A864-4048-9042-5967B834418C}"/>
                </a:ext>
              </a:extLst>
            </p:cNvPr>
            <p:cNvSpPr/>
            <p:nvPr/>
          </p:nvSpPr>
          <p:spPr>
            <a:xfrm rot="-10800000">
              <a:off x="6140464" y="5402376"/>
              <a:ext cx="135412" cy="135412"/>
            </a:xfrm>
            <a:custGeom>
              <a:avLst/>
              <a:gdLst>
                <a:gd name="connsiteX0" fmla="*/ 1455 w 135412"/>
                <a:gd name="connsiteY0" fmla="*/ 2192 h 135412"/>
                <a:gd name="connsiteX1" fmla="*/ 136868 w 135412"/>
                <a:gd name="connsiteY1" fmla="*/ 2192 h 135412"/>
                <a:gd name="connsiteX2" fmla="*/ 136868 w 135412"/>
                <a:gd name="connsiteY2" fmla="*/ 91564 h 135412"/>
                <a:gd name="connsiteX3" fmla="*/ 90828 w 135412"/>
                <a:gd name="connsiteY3" fmla="*/ 137605 h 135412"/>
                <a:gd name="connsiteX4" fmla="*/ 1455 w 135412"/>
                <a:gd name="connsiteY4" fmla="*/ 137605 h 135412"/>
                <a:gd name="connsiteX5" fmla="*/ 1455 w 135412"/>
                <a:gd name="connsiteY5" fmla="*/ 21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455" y="2192"/>
                  </a:moveTo>
                  <a:lnTo>
                    <a:pt x="136868" y="2192"/>
                  </a:lnTo>
                  <a:lnTo>
                    <a:pt x="136868" y="91564"/>
                  </a:lnTo>
                  <a:cubicBezTo>
                    <a:pt x="136868" y="116992"/>
                    <a:pt x="116255" y="137605"/>
                    <a:pt x="90828" y="137605"/>
                  </a:cubicBezTo>
                  <a:lnTo>
                    <a:pt x="1455" y="137605"/>
                  </a:lnTo>
                  <a:lnTo>
                    <a:pt x="1455" y="21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7A9A1300-955F-4ADA-AA07-6859A4415B11}"/>
                </a:ext>
              </a:extLst>
            </p:cNvPr>
            <p:cNvSpPr/>
            <p:nvPr/>
          </p:nvSpPr>
          <p:spPr>
            <a:xfrm rot="-5400000">
              <a:off x="6271814" y="5402376"/>
              <a:ext cx="135412" cy="135412"/>
            </a:xfrm>
            <a:custGeom>
              <a:avLst/>
              <a:gdLst>
                <a:gd name="connsiteX0" fmla="*/ 1537 w 135412"/>
                <a:gd name="connsiteY0" fmla="*/ 2192 h 135412"/>
                <a:gd name="connsiteX1" fmla="*/ 136950 w 135412"/>
                <a:gd name="connsiteY1" fmla="*/ 2192 h 135412"/>
                <a:gd name="connsiteX2" fmla="*/ 136950 w 135412"/>
                <a:gd name="connsiteY2" fmla="*/ 91564 h 135412"/>
                <a:gd name="connsiteX3" fmla="*/ 90910 w 135412"/>
                <a:gd name="connsiteY3" fmla="*/ 137605 h 135412"/>
                <a:gd name="connsiteX4" fmla="*/ 1537 w 135412"/>
                <a:gd name="connsiteY4" fmla="*/ 137605 h 135412"/>
                <a:gd name="connsiteX5" fmla="*/ 1537 w 135412"/>
                <a:gd name="connsiteY5" fmla="*/ 21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537" y="2192"/>
                  </a:moveTo>
                  <a:lnTo>
                    <a:pt x="136950" y="2192"/>
                  </a:lnTo>
                  <a:lnTo>
                    <a:pt x="136950" y="91564"/>
                  </a:lnTo>
                  <a:cubicBezTo>
                    <a:pt x="136950" y="116992"/>
                    <a:pt x="116337" y="137605"/>
                    <a:pt x="90910" y="137605"/>
                  </a:cubicBezTo>
                  <a:lnTo>
                    <a:pt x="1537" y="137605"/>
                  </a:lnTo>
                  <a:lnTo>
                    <a:pt x="1537" y="21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5BE24EF9-544E-49B6-AAE5-CA1B6A87A9E1}"/>
                </a:ext>
              </a:extLst>
            </p:cNvPr>
            <p:cNvSpPr/>
            <p:nvPr/>
          </p:nvSpPr>
          <p:spPr>
            <a:xfrm>
              <a:off x="6534514" y="5402376"/>
              <a:ext cx="135548" cy="135412"/>
            </a:xfrm>
            <a:custGeom>
              <a:avLst/>
              <a:gdLst>
                <a:gd name="connsiteX0" fmla="*/ 1701 w 135548"/>
                <a:gd name="connsiteY0" fmla="*/ 40920 h 135412"/>
                <a:gd name="connsiteX1" fmla="*/ 1701 w 135548"/>
                <a:gd name="connsiteY1" fmla="*/ 99012 h 135412"/>
                <a:gd name="connsiteX2" fmla="*/ 40429 w 135548"/>
                <a:gd name="connsiteY2" fmla="*/ 137605 h 135412"/>
                <a:gd name="connsiteX3" fmla="*/ 98521 w 135548"/>
                <a:gd name="connsiteY3" fmla="*/ 137605 h 135412"/>
                <a:gd name="connsiteX4" fmla="*/ 137249 w 135548"/>
                <a:gd name="connsiteY4" fmla="*/ 98877 h 135412"/>
                <a:gd name="connsiteX5" fmla="*/ 137249 w 135548"/>
                <a:gd name="connsiteY5" fmla="*/ 40920 h 135412"/>
                <a:gd name="connsiteX6" fmla="*/ 98385 w 135548"/>
                <a:gd name="connsiteY6" fmla="*/ 2192 h 135412"/>
                <a:gd name="connsiteX7" fmla="*/ 40429 w 135548"/>
                <a:gd name="connsiteY7" fmla="*/ 2192 h 135412"/>
                <a:gd name="connsiteX8" fmla="*/ 1701 w 135548"/>
                <a:gd name="connsiteY8" fmla="*/ 4092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701" y="40920"/>
                  </a:moveTo>
                  <a:lnTo>
                    <a:pt x="1701" y="99012"/>
                  </a:lnTo>
                  <a:cubicBezTo>
                    <a:pt x="1701" y="120407"/>
                    <a:pt x="19034" y="137605"/>
                    <a:pt x="40429" y="137605"/>
                  </a:cubicBezTo>
                  <a:lnTo>
                    <a:pt x="98521" y="137605"/>
                  </a:lnTo>
                  <a:cubicBezTo>
                    <a:pt x="120052" y="137605"/>
                    <a:pt x="137249" y="120272"/>
                    <a:pt x="137249" y="98877"/>
                  </a:cubicBezTo>
                  <a:lnTo>
                    <a:pt x="137249" y="40920"/>
                  </a:lnTo>
                  <a:cubicBezTo>
                    <a:pt x="137114" y="19389"/>
                    <a:pt x="119781" y="2192"/>
                    <a:pt x="98385" y="2192"/>
                  </a:cubicBezTo>
                  <a:lnTo>
                    <a:pt x="40429" y="2192"/>
                  </a:lnTo>
                  <a:cubicBezTo>
                    <a:pt x="19034" y="2192"/>
                    <a:pt x="1701" y="19525"/>
                    <a:pt x="1701" y="40920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F2A57F2-85C3-4AE4-82AF-44CFBE3A20AC}"/>
                </a:ext>
              </a:extLst>
            </p:cNvPr>
            <p:cNvSpPr/>
            <p:nvPr/>
          </p:nvSpPr>
          <p:spPr>
            <a:xfrm>
              <a:off x="6797215" y="5402376"/>
              <a:ext cx="135412" cy="135412"/>
            </a:xfrm>
            <a:custGeom>
              <a:avLst/>
              <a:gdLst>
                <a:gd name="connsiteX0" fmla="*/ 1865 w 135412"/>
                <a:gd name="connsiteY0" fmla="*/ 2192 h 135412"/>
                <a:gd name="connsiteX1" fmla="*/ 137277 w 135412"/>
                <a:gd name="connsiteY1" fmla="*/ 2192 h 135412"/>
                <a:gd name="connsiteX2" fmla="*/ 137277 w 135412"/>
                <a:gd name="connsiteY2" fmla="*/ 137605 h 135412"/>
                <a:gd name="connsiteX3" fmla="*/ 1865 w 135412"/>
                <a:gd name="connsiteY3" fmla="*/ 13760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865" y="2192"/>
                  </a:moveTo>
                  <a:lnTo>
                    <a:pt x="137277" y="2192"/>
                  </a:lnTo>
                  <a:lnTo>
                    <a:pt x="137277" y="137605"/>
                  </a:lnTo>
                  <a:lnTo>
                    <a:pt x="1865" y="13760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A17FDCB4-D478-4462-86A6-120FEA122FB3}"/>
                </a:ext>
              </a:extLst>
            </p:cNvPr>
            <p:cNvSpPr/>
            <p:nvPr/>
          </p:nvSpPr>
          <p:spPr>
            <a:xfrm>
              <a:off x="6928565" y="5402376"/>
              <a:ext cx="135412" cy="135412"/>
            </a:xfrm>
            <a:custGeom>
              <a:avLst/>
              <a:gdLst>
                <a:gd name="connsiteX0" fmla="*/ 1946 w 135412"/>
                <a:gd name="connsiteY0" fmla="*/ 2192 h 135412"/>
                <a:gd name="connsiteX1" fmla="*/ 137359 w 135412"/>
                <a:gd name="connsiteY1" fmla="*/ 2192 h 135412"/>
                <a:gd name="connsiteX2" fmla="*/ 137359 w 135412"/>
                <a:gd name="connsiteY2" fmla="*/ 137605 h 135412"/>
                <a:gd name="connsiteX3" fmla="*/ 1946 w 135412"/>
                <a:gd name="connsiteY3" fmla="*/ 13760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2192"/>
                  </a:moveTo>
                  <a:lnTo>
                    <a:pt x="137359" y="2192"/>
                  </a:lnTo>
                  <a:lnTo>
                    <a:pt x="137359" y="137605"/>
                  </a:lnTo>
                  <a:lnTo>
                    <a:pt x="1946" y="13760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C4750D6-CA0C-4C5E-9743-43332BF864E7}"/>
                </a:ext>
              </a:extLst>
            </p:cNvPr>
            <p:cNvSpPr/>
            <p:nvPr/>
          </p:nvSpPr>
          <p:spPr>
            <a:xfrm>
              <a:off x="7059915" y="5402376"/>
              <a:ext cx="135412" cy="135412"/>
            </a:xfrm>
            <a:custGeom>
              <a:avLst/>
              <a:gdLst>
                <a:gd name="connsiteX0" fmla="*/ 2028 w 135412"/>
                <a:gd name="connsiteY0" fmla="*/ 2192 h 135412"/>
                <a:gd name="connsiteX1" fmla="*/ 137441 w 135412"/>
                <a:gd name="connsiteY1" fmla="*/ 2192 h 135412"/>
                <a:gd name="connsiteX2" fmla="*/ 137441 w 135412"/>
                <a:gd name="connsiteY2" fmla="*/ 137605 h 135412"/>
                <a:gd name="connsiteX3" fmla="*/ 2028 w 135412"/>
                <a:gd name="connsiteY3" fmla="*/ 13760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028" y="2192"/>
                  </a:moveTo>
                  <a:lnTo>
                    <a:pt x="137441" y="2192"/>
                  </a:lnTo>
                  <a:lnTo>
                    <a:pt x="137441" y="137605"/>
                  </a:lnTo>
                  <a:lnTo>
                    <a:pt x="2028" y="13760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62A815DF-B8B4-4982-BD68-32E602E6799C}"/>
                </a:ext>
              </a:extLst>
            </p:cNvPr>
            <p:cNvSpPr/>
            <p:nvPr/>
          </p:nvSpPr>
          <p:spPr>
            <a:xfrm>
              <a:off x="7191265" y="5402376"/>
              <a:ext cx="135412" cy="135412"/>
            </a:xfrm>
            <a:custGeom>
              <a:avLst/>
              <a:gdLst>
                <a:gd name="connsiteX0" fmla="*/ 2110 w 135412"/>
                <a:gd name="connsiteY0" fmla="*/ 2192 h 135412"/>
                <a:gd name="connsiteX1" fmla="*/ 137523 w 135412"/>
                <a:gd name="connsiteY1" fmla="*/ 2192 h 135412"/>
                <a:gd name="connsiteX2" fmla="*/ 137523 w 135412"/>
                <a:gd name="connsiteY2" fmla="*/ 137605 h 135412"/>
                <a:gd name="connsiteX3" fmla="*/ 2110 w 135412"/>
                <a:gd name="connsiteY3" fmla="*/ 13760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10" y="2192"/>
                  </a:moveTo>
                  <a:lnTo>
                    <a:pt x="137523" y="2192"/>
                  </a:lnTo>
                  <a:lnTo>
                    <a:pt x="137523" y="137605"/>
                  </a:lnTo>
                  <a:lnTo>
                    <a:pt x="2110" y="13760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FDC33347-3838-4DEA-8046-A14C3516BFF2}"/>
                </a:ext>
              </a:extLst>
            </p:cNvPr>
            <p:cNvSpPr/>
            <p:nvPr/>
          </p:nvSpPr>
          <p:spPr>
            <a:xfrm>
              <a:off x="7322616" y="5402376"/>
              <a:ext cx="135412" cy="135412"/>
            </a:xfrm>
            <a:custGeom>
              <a:avLst/>
              <a:gdLst>
                <a:gd name="connsiteX0" fmla="*/ 2192 w 135412"/>
                <a:gd name="connsiteY0" fmla="*/ 2192 h 135412"/>
                <a:gd name="connsiteX1" fmla="*/ 137605 w 135412"/>
                <a:gd name="connsiteY1" fmla="*/ 2192 h 135412"/>
                <a:gd name="connsiteX2" fmla="*/ 137605 w 135412"/>
                <a:gd name="connsiteY2" fmla="*/ 137605 h 135412"/>
                <a:gd name="connsiteX3" fmla="*/ 2192 w 135412"/>
                <a:gd name="connsiteY3" fmla="*/ 13760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2192"/>
                  </a:moveTo>
                  <a:lnTo>
                    <a:pt x="137605" y="2192"/>
                  </a:lnTo>
                  <a:lnTo>
                    <a:pt x="137605" y="137605"/>
                  </a:lnTo>
                  <a:lnTo>
                    <a:pt x="2192" y="13760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C0DD671C-2C62-4314-897A-19E70B1FD240}"/>
                </a:ext>
              </a:extLst>
            </p:cNvPr>
            <p:cNvSpPr/>
            <p:nvPr/>
          </p:nvSpPr>
          <p:spPr>
            <a:xfrm>
              <a:off x="7453966" y="5402376"/>
              <a:ext cx="135412" cy="135412"/>
            </a:xfrm>
            <a:custGeom>
              <a:avLst/>
              <a:gdLst>
                <a:gd name="connsiteX0" fmla="*/ 2274 w 135412"/>
                <a:gd name="connsiteY0" fmla="*/ 2192 h 135412"/>
                <a:gd name="connsiteX1" fmla="*/ 137686 w 135412"/>
                <a:gd name="connsiteY1" fmla="*/ 2192 h 135412"/>
                <a:gd name="connsiteX2" fmla="*/ 137686 w 135412"/>
                <a:gd name="connsiteY2" fmla="*/ 137605 h 135412"/>
                <a:gd name="connsiteX3" fmla="*/ 2274 w 135412"/>
                <a:gd name="connsiteY3" fmla="*/ 13760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74" y="2192"/>
                  </a:moveTo>
                  <a:lnTo>
                    <a:pt x="137686" y="2192"/>
                  </a:lnTo>
                  <a:lnTo>
                    <a:pt x="137686" y="137605"/>
                  </a:lnTo>
                  <a:lnTo>
                    <a:pt x="2274" y="13760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433FD1D1-84BD-40AE-B886-41D9A8901E1B}"/>
                </a:ext>
              </a:extLst>
            </p:cNvPr>
            <p:cNvSpPr/>
            <p:nvPr/>
          </p:nvSpPr>
          <p:spPr>
            <a:xfrm>
              <a:off x="7585316" y="5402376"/>
              <a:ext cx="135412" cy="135412"/>
            </a:xfrm>
            <a:custGeom>
              <a:avLst/>
              <a:gdLst>
                <a:gd name="connsiteX0" fmla="*/ 2356 w 135412"/>
                <a:gd name="connsiteY0" fmla="*/ 2192 h 135412"/>
                <a:gd name="connsiteX1" fmla="*/ 137768 w 135412"/>
                <a:gd name="connsiteY1" fmla="*/ 2192 h 135412"/>
                <a:gd name="connsiteX2" fmla="*/ 137768 w 135412"/>
                <a:gd name="connsiteY2" fmla="*/ 137605 h 135412"/>
                <a:gd name="connsiteX3" fmla="*/ 2356 w 135412"/>
                <a:gd name="connsiteY3" fmla="*/ 13760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356" y="2192"/>
                  </a:moveTo>
                  <a:lnTo>
                    <a:pt x="137768" y="2192"/>
                  </a:lnTo>
                  <a:lnTo>
                    <a:pt x="137768" y="137605"/>
                  </a:lnTo>
                  <a:lnTo>
                    <a:pt x="2356" y="13760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AE6DA0E3-D95C-4D46-BA1A-43489BDDD73B}"/>
                </a:ext>
              </a:extLst>
            </p:cNvPr>
            <p:cNvSpPr/>
            <p:nvPr/>
          </p:nvSpPr>
          <p:spPr>
            <a:xfrm>
              <a:off x="7716666" y="5402376"/>
              <a:ext cx="135412" cy="135412"/>
            </a:xfrm>
            <a:custGeom>
              <a:avLst/>
              <a:gdLst>
                <a:gd name="connsiteX0" fmla="*/ 2437 w 135412"/>
                <a:gd name="connsiteY0" fmla="*/ 2192 h 135412"/>
                <a:gd name="connsiteX1" fmla="*/ 137850 w 135412"/>
                <a:gd name="connsiteY1" fmla="*/ 2192 h 135412"/>
                <a:gd name="connsiteX2" fmla="*/ 137850 w 135412"/>
                <a:gd name="connsiteY2" fmla="*/ 137605 h 135412"/>
                <a:gd name="connsiteX3" fmla="*/ 2437 w 135412"/>
                <a:gd name="connsiteY3" fmla="*/ 13760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437" y="2192"/>
                  </a:moveTo>
                  <a:lnTo>
                    <a:pt x="137850" y="2192"/>
                  </a:lnTo>
                  <a:lnTo>
                    <a:pt x="137850" y="137605"/>
                  </a:lnTo>
                  <a:lnTo>
                    <a:pt x="2437" y="137605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B58543AD-2A91-48C9-9835-3DA7BD71D220}"/>
                </a:ext>
              </a:extLst>
            </p:cNvPr>
            <p:cNvSpPr/>
            <p:nvPr/>
          </p:nvSpPr>
          <p:spPr>
            <a:xfrm>
              <a:off x="7848017" y="5402376"/>
              <a:ext cx="135412" cy="135412"/>
            </a:xfrm>
            <a:custGeom>
              <a:avLst/>
              <a:gdLst>
                <a:gd name="connsiteX0" fmla="*/ 2519 w 135412"/>
                <a:gd name="connsiteY0" fmla="*/ 2192 h 135412"/>
                <a:gd name="connsiteX1" fmla="*/ 137932 w 135412"/>
                <a:gd name="connsiteY1" fmla="*/ 2192 h 135412"/>
                <a:gd name="connsiteX2" fmla="*/ 137932 w 135412"/>
                <a:gd name="connsiteY2" fmla="*/ 91564 h 135412"/>
                <a:gd name="connsiteX3" fmla="*/ 91892 w 135412"/>
                <a:gd name="connsiteY3" fmla="*/ 137605 h 135412"/>
                <a:gd name="connsiteX4" fmla="*/ 2519 w 135412"/>
                <a:gd name="connsiteY4" fmla="*/ 137605 h 135412"/>
                <a:gd name="connsiteX5" fmla="*/ 2519 w 135412"/>
                <a:gd name="connsiteY5" fmla="*/ 219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519" y="2192"/>
                  </a:moveTo>
                  <a:lnTo>
                    <a:pt x="137932" y="2192"/>
                  </a:lnTo>
                  <a:lnTo>
                    <a:pt x="137932" y="91564"/>
                  </a:lnTo>
                  <a:cubicBezTo>
                    <a:pt x="137932" y="116992"/>
                    <a:pt x="117319" y="137605"/>
                    <a:pt x="91892" y="137605"/>
                  </a:cubicBezTo>
                  <a:lnTo>
                    <a:pt x="2519" y="137605"/>
                  </a:lnTo>
                  <a:lnTo>
                    <a:pt x="2519" y="219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8E7FFB97-647A-44E8-A0DD-82C969E0CB53}"/>
                </a:ext>
              </a:extLst>
            </p:cNvPr>
            <p:cNvSpPr/>
            <p:nvPr/>
          </p:nvSpPr>
          <p:spPr>
            <a:xfrm>
              <a:off x="5221012" y="5533726"/>
              <a:ext cx="135412" cy="135412"/>
            </a:xfrm>
            <a:custGeom>
              <a:avLst/>
              <a:gdLst>
                <a:gd name="connsiteX0" fmla="*/ 882 w 135412"/>
                <a:gd name="connsiteY0" fmla="*/ 2274 h 135412"/>
                <a:gd name="connsiteX1" fmla="*/ 136295 w 135412"/>
                <a:gd name="connsiteY1" fmla="*/ 2274 h 135412"/>
                <a:gd name="connsiteX2" fmla="*/ 136295 w 135412"/>
                <a:gd name="connsiteY2" fmla="*/ 137686 h 135412"/>
                <a:gd name="connsiteX3" fmla="*/ 882 w 135412"/>
                <a:gd name="connsiteY3" fmla="*/ 1376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882" y="2274"/>
                  </a:moveTo>
                  <a:lnTo>
                    <a:pt x="136295" y="2274"/>
                  </a:lnTo>
                  <a:lnTo>
                    <a:pt x="136295" y="137686"/>
                  </a:lnTo>
                  <a:lnTo>
                    <a:pt x="882" y="1376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2754FE18-245A-4617-81FC-D736DB37964F}"/>
                </a:ext>
              </a:extLst>
            </p:cNvPr>
            <p:cNvSpPr/>
            <p:nvPr/>
          </p:nvSpPr>
          <p:spPr>
            <a:xfrm rot="-10800000">
              <a:off x="5483712" y="5533726"/>
              <a:ext cx="135412" cy="135412"/>
            </a:xfrm>
            <a:custGeom>
              <a:avLst/>
              <a:gdLst>
                <a:gd name="connsiteX0" fmla="*/ 1046 w 135412"/>
                <a:gd name="connsiteY0" fmla="*/ 2274 h 135412"/>
                <a:gd name="connsiteX1" fmla="*/ 90418 w 135412"/>
                <a:gd name="connsiteY1" fmla="*/ 2274 h 135412"/>
                <a:gd name="connsiteX2" fmla="*/ 136459 w 135412"/>
                <a:gd name="connsiteY2" fmla="*/ 48314 h 135412"/>
                <a:gd name="connsiteX3" fmla="*/ 136459 w 135412"/>
                <a:gd name="connsiteY3" fmla="*/ 91646 h 135412"/>
                <a:gd name="connsiteX4" fmla="*/ 90418 w 135412"/>
                <a:gd name="connsiteY4" fmla="*/ 137686 h 135412"/>
                <a:gd name="connsiteX5" fmla="*/ 1046 w 135412"/>
                <a:gd name="connsiteY5" fmla="*/ 137686 h 135412"/>
                <a:gd name="connsiteX6" fmla="*/ 1046 w 135412"/>
                <a:gd name="connsiteY6" fmla="*/ 22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046" y="2274"/>
                  </a:moveTo>
                  <a:lnTo>
                    <a:pt x="90418" y="2274"/>
                  </a:lnTo>
                  <a:cubicBezTo>
                    <a:pt x="115846" y="2274"/>
                    <a:pt x="136459" y="22887"/>
                    <a:pt x="136459" y="48314"/>
                  </a:cubicBezTo>
                  <a:lnTo>
                    <a:pt x="136459" y="91646"/>
                  </a:lnTo>
                  <a:cubicBezTo>
                    <a:pt x="136459" y="117073"/>
                    <a:pt x="115846" y="137686"/>
                    <a:pt x="90418" y="137686"/>
                  </a:cubicBezTo>
                  <a:lnTo>
                    <a:pt x="1046" y="137686"/>
                  </a:lnTo>
                  <a:lnTo>
                    <a:pt x="1046" y="22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8AFACFFE-CE54-4B66-888D-F75CB2DC45B2}"/>
                </a:ext>
              </a:extLst>
            </p:cNvPr>
            <p:cNvSpPr/>
            <p:nvPr/>
          </p:nvSpPr>
          <p:spPr>
            <a:xfrm>
              <a:off x="5615063" y="5533726"/>
              <a:ext cx="135412" cy="135412"/>
            </a:xfrm>
            <a:custGeom>
              <a:avLst/>
              <a:gdLst>
                <a:gd name="connsiteX0" fmla="*/ 1128 w 135412"/>
                <a:gd name="connsiteY0" fmla="*/ 2274 h 135412"/>
                <a:gd name="connsiteX1" fmla="*/ 136541 w 135412"/>
                <a:gd name="connsiteY1" fmla="*/ 2274 h 135412"/>
                <a:gd name="connsiteX2" fmla="*/ 136541 w 135412"/>
                <a:gd name="connsiteY2" fmla="*/ 137686 h 135412"/>
                <a:gd name="connsiteX3" fmla="*/ 1128 w 135412"/>
                <a:gd name="connsiteY3" fmla="*/ 1376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128" y="2274"/>
                  </a:moveTo>
                  <a:lnTo>
                    <a:pt x="136541" y="2274"/>
                  </a:lnTo>
                  <a:lnTo>
                    <a:pt x="136541" y="137686"/>
                  </a:lnTo>
                  <a:lnTo>
                    <a:pt x="1128" y="1376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BA2F770-1BEF-489C-AF20-3DBC12473702}"/>
                </a:ext>
              </a:extLst>
            </p:cNvPr>
            <p:cNvSpPr/>
            <p:nvPr/>
          </p:nvSpPr>
          <p:spPr>
            <a:xfrm>
              <a:off x="5746413" y="5533726"/>
              <a:ext cx="135412" cy="135412"/>
            </a:xfrm>
            <a:custGeom>
              <a:avLst/>
              <a:gdLst>
                <a:gd name="connsiteX0" fmla="*/ 1210 w 135412"/>
                <a:gd name="connsiteY0" fmla="*/ 2274 h 135412"/>
                <a:gd name="connsiteX1" fmla="*/ 136622 w 135412"/>
                <a:gd name="connsiteY1" fmla="*/ 2274 h 135412"/>
                <a:gd name="connsiteX2" fmla="*/ 136622 w 135412"/>
                <a:gd name="connsiteY2" fmla="*/ 91646 h 135412"/>
                <a:gd name="connsiteX3" fmla="*/ 90582 w 135412"/>
                <a:gd name="connsiteY3" fmla="*/ 137686 h 135412"/>
                <a:gd name="connsiteX4" fmla="*/ 1210 w 135412"/>
                <a:gd name="connsiteY4" fmla="*/ 137686 h 135412"/>
                <a:gd name="connsiteX5" fmla="*/ 1210 w 135412"/>
                <a:gd name="connsiteY5" fmla="*/ 22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210" y="2274"/>
                  </a:moveTo>
                  <a:lnTo>
                    <a:pt x="136622" y="2274"/>
                  </a:lnTo>
                  <a:lnTo>
                    <a:pt x="136622" y="91646"/>
                  </a:lnTo>
                  <a:cubicBezTo>
                    <a:pt x="136622" y="117073"/>
                    <a:pt x="116010" y="137686"/>
                    <a:pt x="90582" y="137686"/>
                  </a:cubicBezTo>
                  <a:lnTo>
                    <a:pt x="1210" y="137686"/>
                  </a:lnTo>
                  <a:lnTo>
                    <a:pt x="1210" y="22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42CAC946-2B78-432C-B470-A23FA55A4A8B}"/>
                </a:ext>
              </a:extLst>
            </p:cNvPr>
            <p:cNvSpPr/>
            <p:nvPr/>
          </p:nvSpPr>
          <p:spPr>
            <a:xfrm rot="5400000">
              <a:off x="6140464" y="5533726"/>
              <a:ext cx="135412" cy="135412"/>
            </a:xfrm>
            <a:custGeom>
              <a:avLst/>
              <a:gdLst>
                <a:gd name="connsiteX0" fmla="*/ 1455 w 135412"/>
                <a:gd name="connsiteY0" fmla="*/ 2274 h 135412"/>
                <a:gd name="connsiteX1" fmla="*/ 136868 w 135412"/>
                <a:gd name="connsiteY1" fmla="*/ 2274 h 135412"/>
                <a:gd name="connsiteX2" fmla="*/ 136868 w 135412"/>
                <a:gd name="connsiteY2" fmla="*/ 91646 h 135412"/>
                <a:gd name="connsiteX3" fmla="*/ 90828 w 135412"/>
                <a:gd name="connsiteY3" fmla="*/ 137686 h 135412"/>
                <a:gd name="connsiteX4" fmla="*/ 1455 w 135412"/>
                <a:gd name="connsiteY4" fmla="*/ 137686 h 135412"/>
                <a:gd name="connsiteX5" fmla="*/ 1455 w 135412"/>
                <a:gd name="connsiteY5" fmla="*/ 22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455" y="2274"/>
                  </a:moveTo>
                  <a:lnTo>
                    <a:pt x="136868" y="2274"/>
                  </a:lnTo>
                  <a:lnTo>
                    <a:pt x="136868" y="91646"/>
                  </a:lnTo>
                  <a:cubicBezTo>
                    <a:pt x="136868" y="117073"/>
                    <a:pt x="116255" y="137686"/>
                    <a:pt x="90828" y="137686"/>
                  </a:cubicBezTo>
                  <a:lnTo>
                    <a:pt x="1455" y="137686"/>
                  </a:lnTo>
                  <a:lnTo>
                    <a:pt x="1455" y="22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3F7D600D-6E84-474D-BC00-CA1B3D391323}"/>
                </a:ext>
              </a:extLst>
            </p:cNvPr>
            <p:cNvSpPr/>
            <p:nvPr/>
          </p:nvSpPr>
          <p:spPr>
            <a:xfrm>
              <a:off x="6271814" y="5533726"/>
              <a:ext cx="135412" cy="135412"/>
            </a:xfrm>
            <a:custGeom>
              <a:avLst/>
              <a:gdLst>
                <a:gd name="connsiteX0" fmla="*/ 1537 w 135412"/>
                <a:gd name="connsiteY0" fmla="*/ 2274 h 135412"/>
                <a:gd name="connsiteX1" fmla="*/ 136950 w 135412"/>
                <a:gd name="connsiteY1" fmla="*/ 2274 h 135412"/>
                <a:gd name="connsiteX2" fmla="*/ 136950 w 135412"/>
                <a:gd name="connsiteY2" fmla="*/ 137686 h 135412"/>
                <a:gd name="connsiteX3" fmla="*/ 1537 w 135412"/>
                <a:gd name="connsiteY3" fmla="*/ 1376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537" y="2274"/>
                  </a:moveTo>
                  <a:lnTo>
                    <a:pt x="136950" y="2274"/>
                  </a:lnTo>
                  <a:lnTo>
                    <a:pt x="136950" y="137686"/>
                  </a:lnTo>
                  <a:lnTo>
                    <a:pt x="1537" y="1376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053F4E2F-A956-4793-8AA0-26704BE51183}"/>
                </a:ext>
              </a:extLst>
            </p:cNvPr>
            <p:cNvSpPr/>
            <p:nvPr/>
          </p:nvSpPr>
          <p:spPr>
            <a:xfrm rot="-5400000">
              <a:off x="6403164" y="5533726"/>
              <a:ext cx="135412" cy="135412"/>
            </a:xfrm>
            <a:custGeom>
              <a:avLst/>
              <a:gdLst>
                <a:gd name="connsiteX0" fmla="*/ 1619 w 135412"/>
                <a:gd name="connsiteY0" fmla="*/ 2274 h 135412"/>
                <a:gd name="connsiteX1" fmla="*/ 137032 w 135412"/>
                <a:gd name="connsiteY1" fmla="*/ 2274 h 135412"/>
                <a:gd name="connsiteX2" fmla="*/ 137032 w 135412"/>
                <a:gd name="connsiteY2" fmla="*/ 91646 h 135412"/>
                <a:gd name="connsiteX3" fmla="*/ 90991 w 135412"/>
                <a:gd name="connsiteY3" fmla="*/ 137686 h 135412"/>
                <a:gd name="connsiteX4" fmla="*/ 1619 w 135412"/>
                <a:gd name="connsiteY4" fmla="*/ 137686 h 135412"/>
                <a:gd name="connsiteX5" fmla="*/ 1619 w 135412"/>
                <a:gd name="connsiteY5" fmla="*/ 22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619" y="2274"/>
                  </a:moveTo>
                  <a:lnTo>
                    <a:pt x="137032" y="2274"/>
                  </a:lnTo>
                  <a:lnTo>
                    <a:pt x="137032" y="91646"/>
                  </a:lnTo>
                  <a:cubicBezTo>
                    <a:pt x="137032" y="117073"/>
                    <a:pt x="116419" y="137686"/>
                    <a:pt x="90991" y="137686"/>
                  </a:cubicBezTo>
                  <a:lnTo>
                    <a:pt x="1619" y="137686"/>
                  </a:lnTo>
                  <a:lnTo>
                    <a:pt x="1619" y="22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D1BDE8F8-0E14-4877-8BB6-CF0D35384ABB}"/>
                </a:ext>
              </a:extLst>
            </p:cNvPr>
            <p:cNvSpPr/>
            <p:nvPr/>
          </p:nvSpPr>
          <p:spPr>
            <a:xfrm rot="-10800000">
              <a:off x="6665865" y="5533726"/>
              <a:ext cx="135412" cy="135412"/>
            </a:xfrm>
            <a:custGeom>
              <a:avLst/>
              <a:gdLst>
                <a:gd name="connsiteX0" fmla="*/ 1783 w 135412"/>
                <a:gd name="connsiteY0" fmla="*/ 2274 h 135412"/>
                <a:gd name="connsiteX1" fmla="*/ 137195 w 135412"/>
                <a:gd name="connsiteY1" fmla="*/ 2274 h 135412"/>
                <a:gd name="connsiteX2" fmla="*/ 137195 w 135412"/>
                <a:gd name="connsiteY2" fmla="*/ 91646 h 135412"/>
                <a:gd name="connsiteX3" fmla="*/ 91155 w 135412"/>
                <a:gd name="connsiteY3" fmla="*/ 137686 h 135412"/>
                <a:gd name="connsiteX4" fmla="*/ 1783 w 135412"/>
                <a:gd name="connsiteY4" fmla="*/ 137686 h 135412"/>
                <a:gd name="connsiteX5" fmla="*/ 1783 w 135412"/>
                <a:gd name="connsiteY5" fmla="*/ 227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783" y="2274"/>
                  </a:moveTo>
                  <a:lnTo>
                    <a:pt x="137195" y="2274"/>
                  </a:lnTo>
                  <a:lnTo>
                    <a:pt x="137195" y="91646"/>
                  </a:lnTo>
                  <a:cubicBezTo>
                    <a:pt x="137195" y="117073"/>
                    <a:pt x="116582" y="137686"/>
                    <a:pt x="91155" y="137686"/>
                  </a:cubicBezTo>
                  <a:lnTo>
                    <a:pt x="1783" y="137686"/>
                  </a:lnTo>
                  <a:lnTo>
                    <a:pt x="1783" y="2274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03C969B-1B41-452A-953C-8F763AA92338}"/>
                </a:ext>
              </a:extLst>
            </p:cNvPr>
            <p:cNvSpPr/>
            <p:nvPr/>
          </p:nvSpPr>
          <p:spPr>
            <a:xfrm>
              <a:off x="6797215" y="5533726"/>
              <a:ext cx="135412" cy="135412"/>
            </a:xfrm>
            <a:custGeom>
              <a:avLst/>
              <a:gdLst>
                <a:gd name="connsiteX0" fmla="*/ 1865 w 135412"/>
                <a:gd name="connsiteY0" fmla="*/ 2274 h 135412"/>
                <a:gd name="connsiteX1" fmla="*/ 137277 w 135412"/>
                <a:gd name="connsiteY1" fmla="*/ 2274 h 135412"/>
                <a:gd name="connsiteX2" fmla="*/ 137277 w 135412"/>
                <a:gd name="connsiteY2" fmla="*/ 137686 h 135412"/>
                <a:gd name="connsiteX3" fmla="*/ 1865 w 135412"/>
                <a:gd name="connsiteY3" fmla="*/ 1376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865" y="2274"/>
                  </a:moveTo>
                  <a:lnTo>
                    <a:pt x="137277" y="2274"/>
                  </a:lnTo>
                  <a:lnTo>
                    <a:pt x="137277" y="137686"/>
                  </a:lnTo>
                  <a:lnTo>
                    <a:pt x="1865" y="1376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950F478-4C84-4F9E-B458-B81C4BAA6614}"/>
                </a:ext>
              </a:extLst>
            </p:cNvPr>
            <p:cNvSpPr/>
            <p:nvPr/>
          </p:nvSpPr>
          <p:spPr>
            <a:xfrm>
              <a:off x="6928565" y="5533726"/>
              <a:ext cx="135412" cy="135412"/>
            </a:xfrm>
            <a:custGeom>
              <a:avLst/>
              <a:gdLst>
                <a:gd name="connsiteX0" fmla="*/ 1946 w 135412"/>
                <a:gd name="connsiteY0" fmla="*/ 2274 h 135412"/>
                <a:gd name="connsiteX1" fmla="*/ 137359 w 135412"/>
                <a:gd name="connsiteY1" fmla="*/ 2274 h 135412"/>
                <a:gd name="connsiteX2" fmla="*/ 137359 w 135412"/>
                <a:gd name="connsiteY2" fmla="*/ 137686 h 135412"/>
                <a:gd name="connsiteX3" fmla="*/ 1946 w 135412"/>
                <a:gd name="connsiteY3" fmla="*/ 1376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2274"/>
                  </a:moveTo>
                  <a:lnTo>
                    <a:pt x="137359" y="2274"/>
                  </a:lnTo>
                  <a:lnTo>
                    <a:pt x="137359" y="137686"/>
                  </a:lnTo>
                  <a:lnTo>
                    <a:pt x="1946" y="1376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7FB5CB54-6A89-4D04-B990-51A2CEA8DCC4}"/>
                </a:ext>
              </a:extLst>
            </p:cNvPr>
            <p:cNvSpPr/>
            <p:nvPr/>
          </p:nvSpPr>
          <p:spPr>
            <a:xfrm>
              <a:off x="7191265" y="5533726"/>
              <a:ext cx="135412" cy="135412"/>
            </a:xfrm>
            <a:custGeom>
              <a:avLst/>
              <a:gdLst>
                <a:gd name="connsiteX0" fmla="*/ 2110 w 135412"/>
                <a:gd name="connsiteY0" fmla="*/ 2274 h 135412"/>
                <a:gd name="connsiteX1" fmla="*/ 137523 w 135412"/>
                <a:gd name="connsiteY1" fmla="*/ 2274 h 135412"/>
                <a:gd name="connsiteX2" fmla="*/ 137523 w 135412"/>
                <a:gd name="connsiteY2" fmla="*/ 137686 h 135412"/>
                <a:gd name="connsiteX3" fmla="*/ 2110 w 135412"/>
                <a:gd name="connsiteY3" fmla="*/ 1376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10" y="2274"/>
                  </a:moveTo>
                  <a:lnTo>
                    <a:pt x="137523" y="2274"/>
                  </a:lnTo>
                  <a:lnTo>
                    <a:pt x="137523" y="137686"/>
                  </a:lnTo>
                  <a:lnTo>
                    <a:pt x="2110" y="1376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F89B45E2-97FB-4D79-AD88-55A677E39EDA}"/>
                </a:ext>
              </a:extLst>
            </p:cNvPr>
            <p:cNvSpPr/>
            <p:nvPr/>
          </p:nvSpPr>
          <p:spPr>
            <a:xfrm>
              <a:off x="7453966" y="5533726"/>
              <a:ext cx="135412" cy="135412"/>
            </a:xfrm>
            <a:custGeom>
              <a:avLst/>
              <a:gdLst>
                <a:gd name="connsiteX0" fmla="*/ 2274 w 135412"/>
                <a:gd name="connsiteY0" fmla="*/ 2274 h 135412"/>
                <a:gd name="connsiteX1" fmla="*/ 137686 w 135412"/>
                <a:gd name="connsiteY1" fmla="*/ 2274 h 135412"/>
                <a:gd name="connsiteX2" fmla="*/ 137686 w 135412"/>
                <a:gd name="connsiteY2" fmla="*/ 137686 h 135412"/>
                <a:gd name="connsiteX3" fmla="*/ 2274 w 135412"/>
                <a:gd name="connsiteY3" fmla="*/ 1376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74" y="2274"/>
                  </a:moveTo>
                  <a:lnTo>
                    <a:pt x="137686" y="2274"/>
                  </a:lnTo>
                  <a:lnTo>
                    <a:pt x="137686" y="137686"/>
                  </a:lnTo>
                  <a:lnTo>
                    <a:pt x="2274" y="1376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FD26E6A8-A30E-4A9F-BB95-4720E9AE6E95}"/>
                </a:ext>
              </a:extLst>
            </p:cNvPr>
            <p:cNvSpPr/>
            <p:nvPr/>
          </p:nvSpPr>
          <p:spPr>
            <a:xfrm>
              <a:off x="7585316" y="5533726"/>
              <a:ext cx="135412" cy="135412"/>
            </a:xfrm>
            <a:custGeom>
              <a:avLst/>
              <a:gdLst>
                <a:gd name="connsiteX0" fmla="*/ 2356 w 135412"/>
                <a:gd name="connsiteY0" fmla="*/ 2274 h 135412"/>
                <a:gd name="connsiteX1" fmla="*/ 137768 w 135412"/>
                <a:gd name="connsiteY1" fmla="*/ 2274 h 135412"/>
                <a:gd name="connsiteX2" fmla="*/ 137768 w 135412"/>
                <a:gd name="connsiteY2" fmla="*/ 137686 h 135412"/>
                <a:gd name="connsiteX3" fmla="*/ 2356 w 135412"/>
                <a:gd name="connsiteY3" fmla="*/ 13768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356" y="2274"/>
                  </a:moveTo>
                  <a:lnTo>
                    <a:pt x="137768" y="2274"/>
                  </a:lnTo>
                  <a:lnTo>
                    <a:pt x="137768" y="137686"/>
                  </a:lnTo>
                  <a:lnTo>
                    <a:pt x="2356" y="13768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322FAD0-2374-4725-846E-38F56D8F3FBC}"/>
                </a:ext>
              </a:extLst>
            </p:cNvPr>
            <p:cNvSpPr/>
            <p:nvPr/>
          </p:nvSpPr>
          <p:spPr>
            <a:xfrm rot="5400000">
              <a:off x="5221012" y="5665076"/>
              <a:ext cx="135412" cy="135412"/>
            </a:xfrm>
            <a:custGeom>
              <a:avLst/>
              <a:gdLst>
                <a:gd name="connsiteX0" fmla="*/ 882 w 135412"/>
                <a:gd name="connsiteY0" fmla="*/ 2356 h 135412"/>
                <a:gd name="connsiteX1" fmla="*/ 90255 w 135412"/>
                <a:gd name="connsiteY1" fmla="*/ 2356 h 135412"/>
                <a:gd name="connsiteX2" fmla="*/ 136295 w 135412"/>
                <a:gd name="connsiteY2" fmla="*/ 48396 h 135412"/>
                <a:gd name="connsiteX3" fmla="*/ 136295 w 135412"/>
                <a:gd name="connsiteY3" fmla="*/ 91728 h 135412"/>
                <a:gd name="connsiteX4" fmla="*/ 90255 w 135412"/>
                <a:gd name="connsiteY4" fmla="*/ 137768 h 135412"/>
                <a:gd name="connsiteX5" fmla="*/ 882 w 135412"/>
                <a:gd name="connsiteY5" fmla="*/ 137768 h 135412"/>
                <a:gd name="connsiteX6" fmla="*/ 882 w 135412"/>
                <a:gd name="connsiteY6" fmla="*/ 235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882" y="2356"/>
                  </a:moveTo>
                  <a:lnTo>
                    <a:pt x="90255" y="2356"/>
                  </a:lnTo>
                  <a:cubicBezTo>
                    <a:pt x="115682" y="2356"/>
                    <a:pt x="136295" y="22969"/>
                    <a:pt x="136295" y="48396"/>
                  </a:cubicBezTo>
                  <a:lnTo>
                    <a:pt x="136295" y="91728"/>
                  </a:lnTo>
                  <a:cubicBezTo>
                    <a:pt x="136295" y="117155"/>
                    <a:pt x="115682" y="137768"/>
                    <a:pt x="90255" y="137768"/>
                  </a:cubicBezTo>
                  <a:lnTo>
                    <a:pt x="882" y="137768"/>
                  </a:lnTo>
                  <a:lnTo>
                    <a:pt x="882" y="235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A912A875-F825-4A07-9700-66D4F0DD4582}"/>
                </a:ext>
              </a:extLst>
            </p:cNvPr>
            <p:cNvSpPr/>
            <p:nvPr/>
          </p:nvSpPr>
          <p:spPr>
            <a:xfrm rot="5400000">
              <a:off x="5615063" y="5665076"/>
              <a:ext cx="135412" cy="135412"/>
            </a:xfrm>
            <a:custGeom>
              <a:avLst/>
              <a:gdLst>
                <a:gd name="connsiteX0" fmla="*/ 1128 w 135412"/>
                <a:gd name="connsiteY0" fmla="*/ 2356 h 135412"/>
                <a:gd name="connsiteX1" fmla="*/ 90500 w 135412"/>
                <a:gd name="connsiteY1" fmla="*/ 2356 h 135412"/>
                <a:gd name="connsiteX2" fmla="*/ 136541 w 135412"/>
                <a:gd name="connsiteY2" fmla="*/ 48396 h 135412"/>
                <a:gd name="connsiteX3" fmla="*/ 136541 w 135412"/>
                <a:gd name="connsiteY3" fmla="*/ 91728 h 135412"/>
                <a:gd name="connsiteX4" fmla="*/ 90500 w 135412"/>
                <a:gd name="connsiteY4" fmla="*/ 137768 h 135412"/>
                <a:gd name="connsiteX5" fmla="*/ 1128 w 135412"/>
                <a:gd name="connsiteY5" fmla="*/ 137768 h 135412"/>
                <a:gd name="connsiteX6" fmla="*/ 1128 w 135412"/>
                <a:gd name="connsiteY6" fmla="*/ 235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128" y="2356"/>
                  </a:moveTo>
                  <a:lnTo>
                    <a:pt x="90500" y="2356"/>
                  </a:lnTo>
                  <a:cubicBezTo>
                    <a:pt x="115928" y="2356"/>
                    <a:pt x="136541" y="22969"/>
                    <a:pt x="136541" y="48396"/>
                  </a:cubicBezTo>
                  <a:lnTo>
                    <a:pt x="136541" y="91728"/>
                  </a:lnTo>
                  <a:cubicBezTo>
                    <a:pt x="136541" y="117155"/>
                    <a:pt x="115928" y="137768"/>
                    <a:pt x="90500" y="137768"/>
                  </a:cubicBezTo>
                  <a:lnTo>
                    <a:pt x="1128" y="137768"/>
                  </a:lnTo>
                  <a:lnTo>
                    <a:pt x="1128" y="235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B3F5F14A-E4B7-494F-BF5B-F3BC2B016A20}"/>
                </a:ext>
              </a:extLst>
            </p:cNvPr>
            <p:cNvSpPr/>
            <p:nvPr/>
          </p:nvSpPr>
          <p:spPr>
            <a:xfrm>
              <a:off x="6009113" y="5665076"/>
              <a:ext cx="135548" cy="135412"/>
            </a:xfrm>
            <a:custGeom>
              <a:avLst/>
              <a:gdLst>
                <a:gd name="connsiteX0" fmla="*/ 1374 w 135548"/>
                <a:gd name="connsiteY0" fmla="*/ 41084 h 135412"/>
                <a:gd name="connsiteX1" fmla="*/ 1374 w 135548"/>
                <a:gd name="connsiteY1" fmla="*/ 99176 h 135412"/>
                <a:gd name="connsiteX2" fmla="*/ 40102 w 135548"/>
                <a:gd name="connsiteY2" fmla="*/ 137768 h 135412"/>
                <a:gd name="connsiteX3" fmla="*/ 98194 w 135548"/>
                <a:gd name="connsiteY3" fmla="*/ 137768 h 135412"/>
                <a:gd name="connsiteX4" fmla="*/ 136922 w 135548"/>
                <a:gd name="connsiteY4" fmla="*/ 99040 h 135412"/>
                <a:gd name="connsiteX5" fmla="*/ 136922 w 135548"/>
                <a:gd name="connsiteY5" fmla="*/ 41084 h 135412"/>
                <a:gd name="connsiteX6" fmla="*/ 98058 w 135548"/>
                <a:gd name="connsiteY6" fmla="*/ 2356 h 135412"/>
                <a:gd name="connsiteX7" fmla="*/ 40102 w 135548"/>
                <a:gd name="connsiteY7" fmla="*/ 2356 h 135412"/>
                <a:gd name="connsiteX8" fmla="*/ 1374 w 135548"/>
                <a:gd name="connsiteY8" fmla="*/ 41084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374" y="41084"/>
                  </a:moveTo>
                  <a:lnTo>
                    <a:pt x="1374" y="99176"/>
                  </a:lnTo>
                  <a:cubicBezTo>
                    <a:pt x="1374" y="120571"/>
                    <a:pt x="18706" y="137768"/>
                    <a:pt x="40102" y="137768"/>
                  </a:cubicBezTo>
                  <a:lnTo>
                    <a:pt x="98194" y="137768"/>
                  </a:lnTo>
                  <a:cubicBezTo>
                    <a:pt x="119724" y="137768"/>
                    <a:pt x="136922" y="120435"/>
                    <a:pt x="136922" y="99040"/>
                  </a:cubicBezTo>
                  <a:lnTo>
                    <a:pt x="136922" y="41084"/>
                  </a:lnTo>
                  <a:cubicBezTo>
                    <a:pt x="136786" y="19553"/>
                    <a:pt x="119453" y="2356"/>
                    <a:pt x="98058" y="2356"/>
                  </a:cubicBezTo>
                  <a:lnTo>
                    <a:pt x="40102" y="2356"/>
                  </a:lnTo>
                  <a:cubicBezTo>
                    <a:pt x="18706" y="2356"/>
                    <a:pt x="1374" y="19688"/>
                    <a:pt x="1374" y="41084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5465D32-6973-48BE-8FFB-C3B093A32011}"/>
                </a:ext>
              </a:extLst>
            </p:cNvPr>
            <p:cNvSpPr/>
            <p:nvPr/>
          </p:nvSpPr>
          <p:spPr>
            <a:xfrm>
              <a:off x="6403164" y="5665076"/>
              <a:ext cx="135412" cy="135412"/>
            </a:xfrm>
            <a:custGeom>
              <a:avLst/>
              <a:gdLst>
                <a:gd name="connsiteX0" fmla="*/ 1619 w 135412"/>
                <a:gd name="connsiteY0" fmla="*/ 2356 h 135412"/>
                <a:gd name="connsiteX1" fmla="*/ 137032 w 135412"/>
                <a:gd name="connsiteY1" fmla="*/ 2356 h 135412"/>
                <a:gd name="connsiteX2" fmla="*/ 137032 w 135412"/>
                <a:gd name="connsiteY2" fmla="*/ 137768 h 135412"/>
                <a:gd name="connsiteX3" fmla="*/ 1619 w 135412"/>
                <a:gd name="connsiteY3" fmla="*/ 1377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619" y="2356"/>
                  </a:moveTo>
                  <a:lnTo>
                    <a:pt x="137032" y="2356"/>
                  </a:lnTo>
                  <a:lnTo>
                    <a:pt x="137032" y="137768"/>
                  </a:lnTo>
                  <a:lnTo>
                    <a:pt x="1619" y="1377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5E939A3-3F18-4861-A056-CB6469189CF4}"/>
                </a:ext>
              </a:extLst>
            </p:cNvPr>
            <p:cNvSpPr/>
            <p:nvPr/>
          </p:nvSpPr>
          <p:spPr>
            <a:xfrm rot="5400000">
              <a:off x="6665865" y="5665076"/>
              <a:ext cx="135412" cy="135412"/>
            </a:xfrm>
            <a:custGeom>
              <a:avLst/>
              <a:gdLst>
                <a:gd name="connsiteX0" fmla="*/ 1783 w 135412"/>
                <a:gd name="connsiteY0" fmla="*/ 2356 h 135412"/>
                <a:gd name="connsiteX1" fmla="*/ 137195 w 135412"/>
                <a:gd name="connsiteY1" fmla="*/ 2356 h 135412"/>
                <a:gd name="connsiteX2" fmla="*/ 137195 w 135412"/>
                <a:gd name="connsiteY2" fmla="*/ 91728 h 135412"/>
                <a:gd name="connsiteX3" fmla="*/ 91155 w 135412"/>
                <a:gd name="connsiteY3" fmla="*/ 137768 h 135412"/>
                <a:gd name="connsiteX4" fmla="*/ 1783 w 135412"/>
                <a:gd name="connsiteY4" fmla="*/ 137768 h 135412"/>
                <a:gd name="connsiteX5" fmla="*/ 1783 w 135412"/>
                <a:gd name="connsiteY5" fmla="*/ 235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783" y="2356"/>
                  </a:moveTo>
                  <a:lnTo>
                    <a:pt x="137195" y="2356"/>
                  </a:lnTo>
                  <a:lnTo>
                    <a:pt x="137195" y="91728"/>
                  </a:lnTo>
                  <a:cubicBezTo>
                    <a:pt x="137195" y="117155"/>
                    <a:pt x="116582" y="137768"/>
                    <a:pt x="91155" y="137768"/>
                  </a:cubicBezTo>
                  <a:lnTo>
                    <a:pt x="1783" y="137768"/>
                  </a:lnTo>
                  <a:lnTo>
                    <a:pt x="1783" y="235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108292F-4679-4387-96A0-BE86993B6FC6}"/>
                </a:ext>
              </a:extLst>
            </p:cNvPr>
            <p:cNvSpPr/>
            <p:nvPr/>
          </p:nvSpPr>
          <p:spPr>
            <a:xfrm>
              <a:off x="6797215" y="5665076"/>
              <a:ext cx="135412" cy="135412"/>
            </a:xfrm>
            <a:custGeom>
              <a:avLst/>
              <a:gdLst>
                <a:gd name="connsiteX0" fmla="*/ 1865 w 135412"/>
                <a:gd name="connsiteY0" fmla="*/ 2356 h 135412"/>
                <a:gd name="connsiteX1" fmla="*/ 137277 w 135412"/>
                <a:gd name="connsiteY1" fmla="*/ 2356 h 135412"/>
                <a:gd name="connsiteX2" fmla="*/ 137277 w 135412"/>
                <a:gd name="connsiteY2" fmla="*/ 137768 h 135412"/>
                <a:gd name="connsiteX3" fmla="*/ 1865 w 135412"/>
                <a:gd name="connsiteY3" fmla="*/ 1377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865" y="2356"/>
                  </a:moveTo>
                  <a:lnTo>
                    <a:pt x="137277" y="2356"/>
                  </a:lnTo>
                  <a:lnTo>
                    <a:pt x="137277" y="137768"/>
                  </a:lnTo>
                  <a:lnTo>
                    <a:pt x="1865" y="1377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2A53F0E1-FB6E-46E0-9347-DE61C4729E1C}"/>
                </a:ext>
              </a:extLst>
            </p:cNvPr>
            <p:cNvSpPr/>
            <p:nvPr/>
          </p:nvSpPr>
          <p:spPr>
            <a:xfrm>
              <a:off x="6928565" y="5665076"/>
              <a:ext cx="135412" cy="135412"/>
            </a:xfrm>
            <a:custGeom>
              <a:avLst/>
              <a:gdLst>
                <a:gd name="connsiteX0" fmla="*/ 1946 w 135412"/>
                <a:gd name="connsiteY0" fmla="*/ 2356 h 135412"/>
                <a:gd name="connsiteX1" fmla="*/ 137359 w 135412"/>
                <a:gd name="connsiteY1" fmla="*/ 2356 h 135412"/>
                <a:gd name="connsiteX2" fmla="*/ 137359 w 135412"/>
                <a:gd name="connsiteY2" fmla="*/ 137768 h 135412"/>
                <a:gd name="connsiteX3" fmla="*/ 1946 w 135412"/>
                <a:gd name="connsiteY3" fmla="*/ 1377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946" y="2356"/>
                  </a:moveTo>
                  <a:lnTo>
                    <a:pt x="137359" y="2356"/>
                  </a:lnTo>
                  <a:lnTo>
                    <a:pt x="137359" y="137768"/>
                  </a:lnTo>
                  <a:lnTo>
                    <a:pt x="1946" y="1377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41B72CB-1151-46FC-BFF2-BFDCCD71A2BF}"/>
                </a:ext>
              </a:extLst>
            </p:cNvPr>
            <p:cNvSpPr/>
            <p:nvPr/>
          </p:nvSpPr>
          <p:spPr>
            <a:xfrm>
              <a:off x="7059915" y="5665076"/>
              <a:ext cx="135412" cy="135412"/>
            </a:xfrm>
            <a:custGeom>
              <a:avLst/>
              <a:gdLst>
                <a:gd name="connsiteX0" fmla="*/ 2028 w 135412"/>
                <a:gd name="connsiteY0" fmla="*/ 2356 h 135412"/>
                <a:gd name="connsiteX1" fmla="*/ 137441 w 135412"/>
                <a:gd name="connsiteY1" fmla="*/ 2356 h 135412"/>
                <a:gd name="connsiteX2" fmla="*/ 137441 w 135412"/>
                <a:gd name="connsiteY2" fmla="*/ 137768 h 135412"/>
                <a:gd name="connsiteX3" fmla="*/ 2028 w 135412"/>
                <a:gd name="connsiteY3" fmla="*/ 1377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028" y="2356"/>
                  </a:moveTo>
                  <a:lnTo>
                    <a:pt x="137441" y="2356"/>
                  </a:lnTo>
                  <a:lnTo>
                    <a:pt x="137441" y="137768"/>
                  </a:lnTo>
                  <a:lnTo>
                    <a:pt x="2028" y="1377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9DBE02A-8EC4-46F4-B262-AFDB6B2E0283}"/>
                </a:ext>
              </a:extLst>
            </p:cNvPr>
            <p:cNvSpPr/>
            <p:nvPr/>
          </p:nvSpPr>
          <p:spPr>
            <a:xfrm>
              <a:off x="7191265" y="5665076"/>
              <a:ext cx="135412" cy="135412"/>
            </a:xfrm>
            <a:custGeom>
              <a:avLst/>
              <a:gdLst>
                <a:gd name="connsiteX0" fmla="*/ 2110 w 135412"/>
                <a:gd name="connsiteY0" fmla="*/ 2356 h 135412"/>
                <a:gd name="connsiteX1" fmla="*/ 137523 w 135412"/>
                <a:gd name="connsiteY1" fmla="*/ 2356 h 135412"/>
                <a:gd name="connsiteX2" fmla="*/ 137523 w 135412"/>
                <a:gd name="connsiteY2" fmla="*/ 137768 h 135412"/>
                <a:gd name="connsiteX3" fmla="*/ 2110 w 135412"/>
                <a:gd name="connsiteY3" fmla="*/ 1377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10" y="2356"/>
                  </a:moveTo>
                  <a:lnTo>
                    <a:pt x="137523" y="2356"/>
                  </a:lnTo>
                  <a:lnTo>
                    <a:pt x="137523" y="137768"/>
                  </a:lnTo>
                  <a:lnTo>
                    <a:pt x="2110" y="1377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99BFF709-8347-438F-B4F5-F39D2CBB95C6}"/>
                </a:ext>
              </a:extLst>
            </p:cNvPr>
            <p:cNvSpPr/>
            <p:nvPr/>
          </p:nvSpPr>
          <p:spPr>
            <a:xfrm>
              <a:off x="7322616" y="5665076"/>
              <a:ext cx="135412" cy="135412"/>
            </a:xfrm>
            <a:custGeom>
              <a:avLst/>
              <a:gdLst>
                <a:gd name="connsiteX0" fmla="*/ 2192 w 135412"/>
                <a:gd name="connsiteY0" fmla="*/ 2356 h 135412"/>
                <a:gd name="connsiteX1" fmla="*/ 137605 w 135412"/>
                <a:gd name="connsiteY1" fmla="*/ 2356 h 135412"/>
                <a:gd name="connsiteX2" fmla="*/ 137605 w 135412"/>
                <a:gd name="connsiteY2" fmla="*/ 137768 h 135412"/>
                <a:gd name="connsiteX3" fmla="*/ 2192 w 135412"/>
                <a:gd name="connsiteY3" fmla="*/ 1377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2356"/>
                  </a:moveTo>
                  <a:lnTo>
                    <a:pt x="137605" y="2356"/>
                  </a:lnTo>
                  <a:lnTo>
                    <a:pt x="137605" y="137768"/>
                  </a:lnTo>
                  <a:lnTo>
                    <a:pt x="2192" y="1377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D52FE1D-1A06-4371-A6F8-44D55A8AE1E7}"/>
                </a:ext>
              </a:extLst>
            </p:cNvPr>
            <p:cNvSpPr/>
            <p:nvPr/>
          </p:nvSpPr>
          <p:spPr>
            <a:xfrm>
              <a:off x="7453966" y="5665076"/>
              <a:ext cx="135412" cy="135412"/>
            </a:xfrm>
            <a:custGeom>
              <a:avLst/>
              <a:gdLst>
                <a:gd name="connsiteX0" fmla="*/ 2274 w 135412"/>
                <a:gd name="connsiteY0" fmla="*/ 2356 h 135412"/>
                <a:gd name="connsiteX1" fmla="*/ 137686 w 135412"/>
                <a:gd name="connsiteY1" fmla="*/ 2356 h 135412"/>
                <a:gd name="connsiteX2" fmla="*/ 137686 w 135412"/>
                <a:gd name="connsiteY2" fmla="*/ 137768 h 135412"/>
                <a:gd name="connsiteX3" fmla="*/ 2274 w 135412"/>
                <a:gd name="connsiteY3" fmla="*/ 1377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74" y="2356"/>
                  </a:moveTo>
                  <a:lnTo>
                    <a:pt x="137686" y="2356"/>
                  </a:lnTo>
                  <a:lnTo>
                    <a:pt x="137686" y="137768"/>
                  </a:lnTo>
                  <a:lnTo>
                    <a:pt x="2274" y="1377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E42735CE-135D-4A56-9085-B0E4856F6F38}"/>
                </a:ext>
              </a:extLst>
            </p:cNvPr>
            <p:cNvSpPr/>
            <p:nvPr/>
          </p:nvSpPr>
          <p:spPr>
            <a:xfrm>
              <a:off x="7585316" y="5665076"/>
              <a:ext cx="135412" cy="135412"/>
            </a:xfrm>
            <a:custGeom>
              <a:avLst/>
              <a:gdLst>
                <a:gd name="connsiteX0" fmla="*/ 2356 w 135412"/>
                <a:gd name="connsiteY0" fmla="*/ 2356 h 135412"/>
                <a:gd name="connsiteX1" fmla="*/ 137768 w 135412"/>
                <a:gd name="connsiteY1" fmla="*/ 2356 h 135412"/>
                <a:gd name="connsiteX2" fmla="*/ 137768 w 135412"/>
                <a:gd name="connsiteY2" fmla="*/ 137768 h 135412"/>
                <a:gd name="connsiteX3" fmla="*/ 2356 w 135412"/>
                <a:gd name="connsiteY3" fmla="*/ 137768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356" y="2356"/>
                  </a:moveTo>
                  <a:lnTo>
                    <a:pt x="137768" y="2356"/>
                  </a:lnTo>
                  <a:lnTo>
                    <a:pt x="137768" y="137768"/>
                  </a:lnTo>
                  <a:lnTo>
                    <a:pt x="2356" y="137768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3F8B8B0F-714F-45B7-BB06-297943ECE81D}"/>
                </a:ext>
              </a:extLst>
            </p:cNvPr>
            <p:cNvSpPr/>
            <p:nvPr/>
          </p:nvSpPr>
          <p:spPr>
            <a:xfrm rot="-5400000">
              <a:off x="7716666" y="5665076"/>
              <a:ext cx="135412" cy="135412"/>
            </a:xfrm>
            <a:custGeom>
              <a:avLst/>
              <a:gdLst>
                <a:gd name="connsiteX0" fmla="*/ 2437 w 135412"/>
                <a:gd name="connsiteY0" fmla="*/ 2356 h 135412"/>
                <a:gd name="connsiteX1" fmla="*/ 137850 w 135412"/>
                <a:gd name="connsiteY1" fmla="*/ 2356 h 135412"/>
                <a:gd name="connsiteX2" fmla="*/ 137850 w 135412"/>
                <a:gd name="connsiteY2" fmla="*/ 91728 h 135412"/>
                <a:gd name="connsiteX3" fmla="*/ 91810 w 135412"/>
                <a:gd name="connsiteY3" fmla="*/ 137768 h 135412"/>
                <a:gd name="connsiteX4" fmla="*/ 2437 w 135412"/>
                <a:gd name="connsiteY4" fmla="*/ 137768 h 135412"/>
                <a:gd name="connsiteX5" fmla="*/ 2437 w 135412"/>
                <a:gd name="connsiteY5" fmla="*/ 2356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437" y="2356"/>
                  </a:moveTo>
                  <a:lnTo>
                    <a:pt x="137850" y="2356"/>
                  </a:lnTo>
                  <a:lnTo>
                    <a:pt x="137850" y="91728"/>
                  </a:lnTo>
                  <a:cubicBezTo>
                    <a:pt x="137850" y="117155"/>
                    <a:pt x="117237" y="137768"/>
                    <a:pt x="91810" y="137768"/>
                  </a:cubicBezTo>
                  <a:lnTo>
                    <a:pt x="2437" y="137768"/>
                  </a:lnTo>
                  <a:lnTo>
                    <a:pt x="2437" y="2356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41896CBC-0543-4DB4-865F-C9A62D1012DF}"/>
                </a:ext>
              </a:extLst>
            </p:cNvPr>
            <p:cNvSpPr/>
            <p:nvPr/>
          </p:nvSpPr>
          <p:spPr>
            <a:xfrm>
              <a:off x="5483712" y="5796426"/>
              <a:ext cx="135548" cy="135412"/>
            </a:xfrm>
            <a:custGeom>
              <a:avLst/>
              <a:gdLst>
                <a:gd name="connsiteX0" fmla="*/ 1046 w 135548"/>
                <a:gd name="connsiteY0" fmla="*/ 41165 h 135412"/>
                <a:gd name="connsiteX1" fmla="*/ 1046 w 135548"/>
                <a:gd name="connsiteY1" fmla="*/ 99258 h 135412"/>
                <a:gd name="connsiteX2" fmla="*/ 39774 w 135548"/>
                <a:gd name="connsiteY2" fmla="*/ 137850 h 135412"/>
                <a:gd name="connsiteX3" fmla="*/ 97866 w 135548"/>
                <a:gd name="connsiteY3" fmla="*/ 137850 h 135412"/>
                <a:gd name="connsiteX4" fmla="*/ 136594 w 135548"/>
                <a:gd name="connsiteY4" fmla="*/ 99122 h 135412"/>
                <a:gd name="connsiteX5" fmla="*/ 136594 w 135548"/>
                <a:gd name="connsiteY5" fmla="*/ 41165 h 135412"/>
                <a:gd name="connsiteX6" fmla="*/ 97731 w 135548"/>
                <a:gd name="connsiteY6" fmla="*/ 2437 h 135412"/>
                <a:gd name="connsiteX7" fmla="*/ 39774 w 135548"/>
                <a:gd name="connsiteY7" fmla="*/ 2437 h 135412"/>
                <a:gd name="connsiteX8" fmla="*/ 1046 w 135548"/>
                <a:gd name="connsiteY8" fmla="*/ 41165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046" y="41165"/>
                  </a:moveTo>
                  <a:lnTo>
                    <a:pt x="1046" y="99258"/>
                  </a:lnTo>
                  <a:cubicBezTo>
                    <a:pt x="1046" y="120653"/>
                    <a:pt x="18379" y="137850"/>
                    <a:pt x="39774" y="137850"/>
                  </a:cubicBezTo>
                  <a:lnTo>
                    <a:pt x="97866" y="137850"/>
                  </a:lnTo>
                  <a:cubicBezTo>
                    <a:pt x="119397" y="137850"/>
                    <a:pt x="136594" y="120517"/>
                    <a:pt x="136594" y="99122"/>
                  </a:cubicBezTo>
                  <a:lnTo>
                    <a:pt x="136594" y="41165"/>
                  </a:lnTo>
                  <a:cubicBezTo>
                    <a:pt x="136459" y="19635"/>
                    <a:pt x="119126" y="2437"/>
                    <a:pt x="97731" y="2437"/>
                  </a:cubicBezTo>
                  <a:lnTo>
                    <a:pt x="39774" y="2437"/>
                  </a:lnTo>
                  <a:cubicBezTo>
                    <a:pt x="18379" y="2437"/>
                    <a:pt x="1046" y="19770"/>
                    <a:pt x="1046" y="41165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52EE9FF-4599-411E-B54F-07BD8358A704}"/>
                </a:ext>
              </a:extLst>
            </p:cNvPr>
            <p:cNvSpPr/>
            <p:nvPr/>
          </p:nvSpPr>
          <p:spPr>
            <a:xfrm>
              <a:off x="5709174" y="5890538"/>
              <a:ext cx="41300" cy="41300"/>
            </a:xfrm>
            <a:custGeom>
              <a:avLst/>
              <a:gdLst>
                <a:gd name="connsiteX0" fmla="*/ 1123 w 41300"/>
                <a:gd name="connsiteY0" fmla="*/ 41025 h 41300"/>
                <a:gd name="connsiteX1" fmla="*/ 1123 w 41300"/>
                <a:gd name="connsiteY1" fmla="*/ 43733 h 41300"/>
                <a:gd name="connsiteX2" fmla="*/ 42423 w 41300"/>
                <a:gd name="connsiteY2" fmla="*/ 43733 h 41300"/>
                <a:gd name="connsiteX3" fmla="*/ 42423 w 41300"/>
                <a:gd name="connsiteY3" fmla="*/ 2432 h 41300"/>
                <a:gd name="connsiteX4" fmla="*/ 39715 w 41300"/>
                <a:gd name="connsiteY4" fmla="*/ 2432 h 41300"/>
                <a:gd name="connsiteX5" fmla="*/ 1123 w 41300"/>
                <a:gd name="connsiteY5" fmla="*/ 41025 h 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00" h="41300">
                  <a:moveTo>
                    <a:pt x="1123" y="41025"/>
                  </a:moveTo>
                  <a:lnTo>
                    <a:pt x="1123" y="43733"/>
                  </a:lnTo>
                  <a:lnTo>
                    <a:pt x="42423" y="43733"/>
                  </a:lnTo>
                  <a:lnTo>
                    <a:pt x="42423" y="2432"/>
                  </a:lnTo>
                  <a:lnTo>
                    <a:pt x="39715" y="2432"/>
                  </a:lnTo>
                  <a:cubicBezTo>
                    <a:pt x="39715" y="23827"/>
                    <a:pt x="22382" y="41025"/>
                    <a:pt x="1123" y="41025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1CE1D7CF-933F-4D79-8ED7-A588EE55413B}"/>
                </a:ext>
              </a:extLst>
            </p:cNvPr>
            <p:cNvSpPr/>
            <p:nvPr/>
          </p:nvSpPr>
          <p:spPr>
            <a:xfrm rot="-10800000">
              <a:off x="5746413" y="5796426"/>
              <a:ext cx="135412" cy="135412"/>
            </a:xfrm>
            <a:custGeom>
              <a:avLst/>
              <a:gdLst>
                <a:gd name="connsiteX0" fmla="*/ 1210 w 135412"/>
                <a:gd name="connsiteY0" fmla="*/ 2437 h 135412"/>
                <a:gd name="connsiteX1" fmla="*/ 136622 w 135412"/>
                <a:gd name="connsiteY1" fmla="*/ 2437 h 135412"/>
                <a:gd name="connsiteX2" fmla="*/ 136622 w 135412"/>
                <a:gd name="connsiteY2" fmla="*/ 91810 h 135412"/>
                <a:gd name="connsiteX3" fmla="*/ 90582 w 135412"/>
                <a:gd name="connsiteY3" fmla="*/ 137850 h 135412"/>
                <a:gd name="connsiteX4" fmla="*/ 1210 w 135412"/>
                <a:gd name="connsiteY4" fmla="*/ 137850 h 135412"/>
                <a:gd name="connsiteX5" fmla="*/ 1210 w 135412"/>
                <a:gd name="connsiteY5" fmla="*/ 24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210" y="2437"/>
                  </a:moveTo>
                  <a:lnTo>
                    <a:pt x="136622" y="2437"/>
                  </a:lnTo>
                  <a:lnTo>
                    <a:pt x="136622" y="91810"/>
                  </a:lnTo>
                  <a:cubicBezTo>
                    <a:pt x="136622" y="117237"/>
                    <a:pt x="116010" y="137850"/>
                    <a:pt x="90582" y="137850"/>
                  </a:cubicBezTo>
                  <a:lnTo>
                    <a:pt x="1210" y="137850"/>
                  </a:lnTo>
                  <a:lnTo>
                    <a:pt x="1210" y="24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C4303CE3-C81A-43E5-957C-30A7D682EF93}"/>
                </a:ext>
              </a:extLst>
            </p:cNvPr>
            <p:cNvSpPr/>
            <p:nvPr/>
          </p:nvSpPr>
          <p:spPr>
            <a:xfrm rot="-5400000">
              <a:off x="5877763" y="5796426"/>
              <a:ext cx="135412" cy="135412"/>
            </a:xfrm>
            <a:custGeom>
              <a:avLst/>
              <a:gdLst>
                <a:gd name="connsiteX0" fmla="*/ 1292 w 135412"/>
                <a:gd name="connsiteY0" fmla="*/ 2437 h 135412"/>
                <a:gd name="connsiteX1" fmla="*/ 136704 w 135412"/>
                <a:gd name="connsiteY1" fmla="*/ 2437 h 135412"/>
                <a:gd name="connsiteX2" fmla="*/ 136704 w 135412"/>
                <a:gd name="connsiteY2" fmla="*/ 91810 h 135412"/>
                <a:gd name="connsiteX3" fmla="*/ 90664 w 135412"/>
                <a:gd name="connsiteY3" fmla="*/ 137850 h 135412"/>
                <a:gd name="connsiteX4" fmla="*/ 1292 w 135412"/>
                <a:gd name="connsiteY4" fmla="*/ 137850 h 135412"/>
                <a:gd name="connsiteX5" fmla="*/ 1292 w 135412"/>
                <a:gd name="connsiteY5" fmla="*/ 24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292" y="2437"/>
                  </a:moveTo>
                  <a:lnTo>
                    <a:pt x="136704" y="2437"/>
                  </a:lnTo>
                  <a:lnTo>
                    <a:pt x="136704" y="91810"/>
                  </a:lnTo>
                  <a:cubicBezTo>
                    <a:pt x="136704" y="117237"/>
                    <a:pt x="116091" y="137850"/>
                    <a:pt x="90664" y="137850"/>
                  </a:cubicBezTo>
                  <a:lnTo>
                    <a:pt x="1292" y="137850"/>
                  </a:lnTo>
                  <a:lnTo>
                    <a:pt x="1292" y="24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F328A7C-C619-4C5A-9D0B-317F8D9035A2}"/>
                </a:ext>
              </a:extLst>
            </p:cNvPr>
            <p:cNvSpPr/>
            <p:nvPr/>
          </p:nvSpPr>
          <p:spPr>
            <a:xfrm rot="5400000">
              <a:off x="6403164" y="5796426"/>
              <a:ext cx="135412" cy="135412"/>
            </a:xfrm>
            <a:custGeom>
              <a:avLst/>
              <a:gdLst>
                <a:gd name="connsiteX0" fmla="*/ 1619 w 135412"/>
                <a:gd name="connsiteY0" fmla="*/ 2437 h 135412"/>
                <a:gd name="connsiteX1" fmla="*/ 90991 w 135412"/>
                <a:gd name="connsiteY1" fmla="*/ 2437 h 135412"/>
                <a:gd name="connsiteX2" fmla="*/ 137032 w 135412"/>
                <a:gd name="connsiteY2" fmla="*/ 48478 h 135412"/>
                <a:gd name="connsiteX3" fmla="*/ 137032 w 135412"/>
                <a:gd name="connsiteY3" fmla="*/ 91810 h 135412"/>
                <a:gd name="connsiteX4" fmla="*/ 90991 w 135412"/>
                <a:gd name="connsiteY4" fmla="*/ 137850 h 135412"/>
                <a:gd name="connsiteX5" fmla="*/ 1619 w 135412"/>
                <a:gd name="connsiteY5" fmla="*/ 137850 h 135412"/>
                <a:gd name="connsiteX6" fmla="*/ 1619 w 135412"/>
                <a:gd name="connsiteY6" fmla="*/ 24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619" y="2437"/>
                  </a:moveTo>
                  <a:lnTo>
                    <a:pt x="90991" y="2437"/>
                  </a:lnTo>
                  <a:cubicBezTo>
                    <a:pt x="116419" y="2437"/>
                    <a:pt x="137032" y="23050"/>
                    <a:pt x="137032" y="48478"/>
                  </a:cubicBezTo>
                  <a:lnTo>
                    <a:pt x="137032" y="91810"/>
                  </a:lnTo>
                  <a:cubicBezTo>
                    <a:pt x="137032" y="117237"/>
                    <a:pt x="116419" y="137850"/>
                    <a:pt x="90991" y="137850"/>
                  </a:cubicBezTo>
                  <a:lnTo>
                    <a:pt x="1619" y="137850"/>
                  </a:lnTo>
                  <a:lnTo>
                    <a:pt x="1619" y="24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05CAF13-7F46-44CF-BE5C-A7E94744AB84}"/>
                </a:ext>
              </a:extLst>
            </p:cNvPr>
            <p:cNvSpPr/>
            <p:nvPr/>
          </p:nvSpPr>
          <p:spPr>
            <a:xfrm>
              <a:off x="7322616" y="5796426"/>
              <a:ext cx="135412" cy="135412"/>
            </a:xfrm>
            <a:custGeom>
              <a:avLst/>
              <a:gdLst>
                <a:gd name="connsiteX0" fmla="*/ 2192 w 135412"/>
                <a:gd name="connsiteY0" fmla="*/ 2437 h 135412"/>
                <a:gd name="connsiteX1" fmla="*/ 137605 w 135412"/>
                <a:gd name="connsiteY1" fmla="*/ 2437 h 135412"/>
                <a:gd name="connsiteX2" fmla="*/ 137605 w 135412"/>
                <a:gd name="connsiteY2" fmla="*/ 137850 h 135412"/>
                <a:gd name="connsiteX3" fmla="*/ 2192 w 135412"/>
                <a:gd name="connsiteY3" fmla="*/ 137850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192" y="2437"/>
                  </a:moveTo>
                  <a:lnTo>
                    <a:pt x="137605" y="2437"/>
                  </a:lnTo>
                  <a:lnTo>
                    <a:pt x="137605" y="137850"/>
                  </a:lnTo>
                  <a:lnTo>
                    <a:pt x="2192" y="137850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0D7DC3D-7F27-4A74-ABD2-25958CE986B7}"/>
                </a:ext>
              </a:extLst>
            </p:cNvPr>
            <p:cNvSpPr/>
            <p:nvPr/>
          </p:nvSpPr>
          <p:spPr>
            <a:xfrm rot="5400000">
              <a:off x="7716666" y="5796426"/>
              <a:ext cx="135412" cy="135412"/>
            </a:xfrm>
            <a:custGeom>
              <a:avLst/>
              <a:gdLst>
                <a:gd name="connsiteX0" fmla="*/ 2437 w 135412"/>
                <a:gd name="connsiteY0" fmla="*/ 2437 h 135412"/>
                <a:gd name="connsiteX1" fmla="*/ 91810 w 135412"/>
                <a:gd name="connsiteY1" fmla="*/ 2437 h 135412"/>
                <a:gd name="connsiteX2" fmla="*/ 137850 w 135412"/>
                <a:gd name="connsiteY2" fmla="*/ 48478 h 135412"/>
                <a:gd name="connsiteX3" fmla="*/ 137850 w 135412"/>
                <a:gd name="connsiteY3" fmla="*/ 91810 h 135412"/>
                <a:gd name="connsiteX4" fmla="*/ 91810 w 135412"/>
                <a:gd name="connsiteY4" fmla="*/ 137850 h 135412"/>
                <a:gd name="connsiteX5" fmla="*/ 2437 w 135412"/>
                <a:gd name="connsiteY5" fmla="*/ 137850 h 135412"/>
                <a:gd name="connsiteX6" fmla="*/ 2437 w 135412"/>
                <a:gd name="connsiteY6" fmla="*/ 243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2437" y="2437"/>
                  </a:moveTo>
                  <a:lnTo>
                    <a:pt x="91810" y="2437"/>
                  </a:lnTo>
                  <a:cubicBezTo>
                    <a:pt x="117237" y="2437"/>
                    <a:pt x="137850" y="23050"/>
                    <a:pt x="137850" y="48478"/>
                  </a:cubicBezTo>
                  <a:lnTo>
                    <a:pt x="137850" y="91810"/>
                  </a:lnTo>
                  <a:cubicBezTo>
                    <a:pt x="137850" y="117237"/>
                    <a:pt x="117237" y="137850"/>
                    <a:pt x="91810" y="137850"/>
                  </a:cubicBezTo>
                  <a:lnTo>
                    <a:pt x="2437" y="137850"/>
                  </a:lnTo>
                  <a:lnTo>
                    <a:pt x="2437" y="2437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99C853C0-762D-4CF8-8C7D-8DA25E7664AC}"/>
                </a:ext>
              </a:extLst>
            </p:cNvPr>
            <p:cNvSpPr/>
            <p:nvPr/>
          </p:nvSpPr>
          <p:spPr>
            <a:xfrm rot="-10800000">
              <a:off x="5615063" y="5927777"/>
              <a:ext cx="135412" cy="135412"/>
            </a:xfrm>
            <a:custGeom>
              <a:avLst/>
              <a:gdLst>
                <a:gd name="connsiteX0" fmla="*/ 1128 w 135412"/>
                <a:gd name="connsiteY0" fmla="*/ 2519 h 135412"/>
                <a:gd name="connsiteX1" fmla="*/ 90500 w 135412"/>
                <a:gd name="connsiteY1" fmla="*/ 2519 h 135412"/>
                <a:gd name="connsiteX2" fmla="*/ 136541 w 135412"/>
                <a:gd name="connsiteY2" fmla="*/ 48560 h 135412"/>
                <a:gd name="connsiteX3" fmla="*/ 136541 w 135412"/>
                <a:gd name="connsiteY3" fmla="*/ 91892 h 135412"/>
                <a:gd name="connsiteX4" fmla="*/ 90500 w 135412"/>
                <a:gd name="connsiteY4" fmla="*/ 137932 h 135412"/>
                <a:gd name="connsiteX5" fmla="*/ 1128 w 135412"/>
                <a:gd name="connsiteY5" fmla="*/ 137932 h 135412"/>
                <a:gd name="connsiteX6" fmla="*/ 1128 w 135412"/>
                <a:gd name="connsiteY6" fmla="*/ 25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412" h="135412">
                  <a:moveTo>
                    <a:pt x="1128" y="2519"/>
                  </a:moveTo>
                  <a:lnTo>
                    <a:pt x="90500" y="2519"/>
                  </a:lnTo>
                  <a:cubicBezTo>
                    <a:pt x="115928" y="2519"/>
                    <a:pt x="136541" y="23132"/>
                    <a:pt x="136541" y="48560"/>
                  </a:cubicBezTo>
                  <a:lnTo>
                    <a:pt x="136541" y="91892"/>
                  </a:lnTo>
                  <a:cubicBezTo>
                    <a:pt x="136541" y="117319"/>
                    <a:pt x="115928" y="137932"/>
                    <a:pt x="90500" y="137932"/>
                  </a:cubicBezTo>
                  <a:lnTo>
                    <a:pt x="1128" y="137932"/>
                  </a:lnTo>
                  <a:lnTo>
                    <a:pt x="1128" y="25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B8597979-52EB-4CFA-8FBF-733941E6967F}"/>
                </a:ext>
              </a:extLst>
            </p:cNvPr>
            <p:cNvSpPr/>
            <p:nvPr/>
          </p:nvSpPr>
          <p:spPr>
            <a:xfrm>
              <a:off x="5746413" y="5927777"/>
              <a:ext cx="135412" cy="135412"/>
            </a:xfrm>
            <a:custGeom>
              <a:avLst/>
              <a:gdLst>
                <a:gd name="connsiteX0" fmla="*/ 1210 w 135412"/>
                <a:gd name="connsiteY0" fmla="*/ 2519 h 135412"/>
                <a:gd name="connsiteX1" fmla="*/ 136622 w 135412"/>
                <a:gd name="connsiteY1" fmla="*/ 2519 h 135412"/>
                <a:gd name="connsiteX2" fmla="*/ 136622 w 135412"/>
                <a:gd name="connsiteY2" fmla="*/ 137932 h 135412"/>
                <a:gd name="connsiteX3" fmla="*/ 1210 w 135412"/>
                <a:gd name="connsiteY3" fmla="*/ 1379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10" y="2519"/>
                  </a:moveTo>
                  <a:lnTo>
                    <a:pt x="136622" y="2519"/>
                  </a:lnTo>
                  <a:lnTo>
                    <a:pt x="136622" y="137932"/>
                  </a:lnTo>
                  <a:lnTo>
                    <a:pt x="1210" y="1379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1170F30-76A9-4F2C-AD8C-00998FE5CFE5}"/>
                </a:ext>
              </a:extLst>
            </p:cNvPr>
            <p:cNvSpPr/>
            <p:nvPr/>
          </p:nvSpPr>
          <p:spPr>
            <a:xfrm>
              <a:off x="5877763" y="5927777"/>
              <a:ext cx="135412" cy="135412"/>
            </a:xfrm>
            <a:custGeom>
              <a:avLst/>
              <a:gdLst>
                <a:gd name="connsiteX0" fmla="*/ 1292 w 135412"/>
                <a:gd name="connsiteY0" fmla="*/ 2519 h 135412"/>
                <a:gd name="connsiteX1" fmla="*/ 136704 w 135412"/>
                <a:gd name="connsiteY1" fmla="*/ 2519 h 135412"/>
                <a:gd name="connsiteX2" fmla="*/ 136704 w 135412"/>
                <a:gd name="connsiteY2" fmla="*/ 137932 h 135412"/>
                <a:gd name="connsiteX3" fmla="*/ 1292 w 135412"/>
                <a:gd name="connsiteY3" fmla="*/ 1379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1292" y="2519"/>
                  </a:moveTo>
                  <a:lnTo>
                    <a:pt x="136704" y="2519"/>
                  </a:lnTo>
                  <a:lnTo>
                    <a:pt x="136704" y="137932"/>
                  </a:lnTo>
                  <a:lnTo>
                    <a:pt x="1292" y="1379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5714CBC-36B9-42AE-BDB7-56759F4AB166}"/>
                </a:ext>
              </a:extLst>
            </p:cNvPr>
            <p:cNvSpPr/>
            <p:nvPr/>
          </p:nvSpPr>
          <p:spPr>
            <a:xfrm rot="-5400000">
              <a:off x="6009113" y="5927777"/>
              <a:ext cx="135412" cy="135412"/>
            </a:xfrm>
            <a:custGeom>
              <a:avLst/>
              <a:gdLst>
                <a:gd name="connsiteX0" fmla="*/ 1374 w 135412"/>
                <a:gd name="connsiteY0" fmla="*/ 2519 h 135412"/>
                <a:gd name="connsiteX1" fmla="*/ 136786 w 135412"/>
                <a:gd name="connsiteY1" fmla="*/ 2519 h 135412"/>
                <a:gd name="connsiteX2" fmla="*/ 136786 w 135412"/>
                <a:gd name="connsiteY2" fmla="*/ 91892 h 135412"/>
                <a:gd name="connsiteX3" fmla="*/ 90746 w 135412"/>
                <a:gd name="connsiteY3" fmla="*/ 137932 h 135412"/>
                <a:gd name="connsiteX4" fmla="*/ 1374 w 135412"/>
                <a:gd name="connsiteY4" fmla="*/ 137932 h 135412"/>
                <a:gd name="connsiteX5" fmla="*/ 1374 w 135412"/>
                <a:gd name="connsiteY5" fmla="*/ 25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1374" y="2519"/>
                  </a:moveTo>
                  <a:lnTo>
                    <a:pt x="136786" y="2519"/>
                  </a:lnTo>
                  <a:lnTo>
                    <a:pt x="136786" y="91892"/>
                  </a:lnTo>
                  <a:cubicBezTo>
                    <a:pt x="136786" y="117319"/>
                    <a:pt x="116173" y="137932"/>
                    <a:pt x="90746" y="137932"/>
                  </a:cubicBezTo>
                  <a:lnTo>
                    <a:pt x="1374" y="137932"/>
                  </a:lnTo>
                  <a:lnTo>
                    <a:pt x="1374" y="25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44F032FB-8EF7-4845-A268-FC1BFDAB5D65}"/>
                </a:ext>
              </a:extLst>
            </p:cNvPr>
            <p:cNvSpPr/>
            <p:nvPr/>
          </p:nvSpPr>
          <p:spPr>
            <a:xfrm>
              <a:off x="6665865" y="5927777"/>
              <a:ext cx="135548" cy="135412"/>
            </a:xfrm>
            <a:custGeom>
              <a:avLst/>
              <a:gdLst>
                <a:gd name="connsiteX0" fmla="*/ 1783 w 135548"/>
                <a:gd name="connsiteY0" fmla="*/ 41247 h 135412"/>
                <a:gd name="connsiteX1" fmla="*/ 1783 w 135548"/>
                <a:gd name="connsiteY1" fmla="*/ 99339 h 135412"/>
                <a:gd name="connsiteX2" fmla="*/ 40511 w 135548"/>
                <a:gd name="connsiteY2" fmla="*/ 137932 h 135412"/>
                <a:gd name="connsiteX3" fmla="*/ 98603 w 135548"/>
                <a:gd name="connsiteY3" fmla="*/ 137932 h 135412"/>
                <a:gd name="connsiteX4" fmla="*/ 137331 w 135548"/>
                <a:gd name="connsiteY4" fmla="*/ 99204 h 135412"/>
                <a:gd name="connsiteX5" fmla="*/ 137331 w 135548"/>
                <a:gd name="connsiteY5" fmla="*/ 41247 h 135412"/>
                <a:gd name="connsiteX6" fmla="*/ 98467 w 135548"/>
                <a:gd name="connsiteY6" fmla="*/ 2519 h 135412"/>
                <a:gd name="connsiteX7" fmla="*/ 40511 w 135548"/>
                <a:gd name="connsiteY7" fmla="*/ 2519 h 135412"/>
                <a:gd name="connsiteX8" fmla="*/ 1783 w 135548"/>
                <a:gd name="connsiteY8" fmla="*/ 4124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783" y="41247"/>
                  </a:moveTo>
                  <a:lnTo>
                    <a:pt x="1783" y="99339"/>
                  </a:lnTo>
                  <a:cubicBezTo>
                    <a:pt x="1783" y="120735"/>
                    <a:pt x="19116" y="137932"/>
                    <a:pt x="40511" y="137932"/>
                  </a:cubicBezTo>
                  <a:lnTo>
                    <a:pt x="98603" y="137932"/>
                  </a:lnTo>
                  <a:cubicBezTo>
                    <a:pt x="120133" y="137932"/>
                    <a:pt x="137331" y="120599"/>
                    <a:pt x="137331" y="99204"/>
                  </a:cubicBezTo>
                  <a:lnTo>
                    <a:pt x="137331" y="41247"/>
                  </a:lnTo>
                  <a:cubicBezTo>
                    <a:pt x="137195" y="19717"/>
                    <a:pt x="119863" y="2519"/>
                    <a:pt x="98467" y="2519"/>
                  </a:cubicBezTo>
                  <a:lnTo>
                    <a:pt x="40511" y="2519"/>
                  </a:lnTo>
                  <a:cubicBezTo>
                    <a:pt x="19116" y="2519"/>
                    <a:pt x="1783" y="19852"/>
                    <a:pt x="1783" y="4124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25F8304-34CF-4985-B8C6-9F766C1BF729}"/>
                </a:ext>
              </a:extLst>
            </p:cNvPr>
            <p:cNvSpPr/>
            <p:nvPr/>
          </p:nvSpPr>
          <p:spPr>
            <a:xfrm>
              <a:off x="6928565" y="5927777"/>
              <a:ext cx="135548" cy="135412"/>
            </a:xfrm>
            <a:custGeom>
              <a:avLst/>
              <a:gdLst>
                <a:gd name="connsiteX0" fmla="*/ 1946 w 135548"/>
                <a:gd name="connsiteY0" fmla="*/ 41247 h 135412"/>
                <a:gd name="connsiteX1" fmla="*/ 1946 w 135548"/>
                <a:gd name="connsiteY1" fmla="*/ 99339 h 135412"/>
                <a:gd name="connsiteX2" fmla="*/ 40674 w 135548"/>
                <a:gd name="connsiteY2" fmla="*/ 137932 h 135412"/>
                <a:gd name="connsiteX3" fmla="*/ 98766 w 135548"/>
                <a:gd name="connsiteY3" fmla="*/ 137932 h 135412"/>
                <a:gd name="connsiteX4" fmla="*/ 137494 w 135548"/>
                <a:gd name="connsiteY4" fmla="*/ 99204 h 135412"/>
                <a:gd name="connsiteX5" fmla="*/ 137494 w 135548"/>
                <a:gd name="connsiteY5" fmla="*/ 41247 h 135412"/>
                <a:gd name="connsiteX6" fmla="*/ 98631 w 135548"/>
                <a:gd name="connsiteY6" fmla="*/ 2519 h 135412"/>
                <a:gd name="connsiteX7" fmla="*/ 40674 w 135548"/>
                <a:gd name="connsiteY7" fmla="*/ 2519 h 135412"/>
                <a:gd name="connsiteX8" fmla="*/ 1946 w 135548"/>
                <a:gd name="connsiteY8" fmla="*/ 41247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5548" h="135412">
                  <a:moveTo>
                    <a:pt x="1946" y="41247"/>
                  </a:moveTo>
                  <a:lnTo>
                    <a:pt x="1946" y="99339"/>
                  </a:lnTo>
                  <a:cubicBezTo>
                    <a:pt x="1946" y="120735"/>
                    <a:pt x="19279" y="137932"/>
                    <a:pt x="40674" y="137932"/>
                  </a:cubicBezTo>
                  <a:lnTo>
                    <a:pt x="98766" y="137932"/>
                  </a:lnTo>
                  <a:cubicBezTo>
                    <a:pt x="120297" y="137932"/>
                    <a:pt x="137494" y="120599"/>
                    <a:pt x="137494" y="99204"/>
                  </a:cubicBezTo>
                  <a:lnTo>
                    <a:pt x="137494" y="41247"/>
                  </a:lnTo>
                  <a:cubicBezTo>
                    <a:pt x="137359" y="19717"/>
                    <a:pt x="120026" y="2519"/>
                    <a:pt x="98631" y="2519"/>
                  </a:cubicBezTo>
                  <a:lnTo>
                    <a:pt x="40674" y="2519"/>
                  </a:lnTo>
                  <a:cubicBezTo>
                    <a:pt x="19279" y="2519"/>
                    <a:pt x="1946" y="19852"/>
                    <a:pt x="1946" y="41247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BBCC0C53-3BD9-4AE6-8C87-AEDD83D2A6D9}"/>
                </a:ext>
              </a:extLst>
            </p:cNvPr>
            <p:cNvSpPr/>
            <p:nvPr/>
          </p:nvSpPr>
          <p:spPr>
            <a:xfrm rot="5400000">
              <a:off x="7322616" y="5927777"/>
              <a:ext cx="135412" cy="135412"/>
            </a:xfrm>
            <a:custGeom>
              <a:avLst/>
              <a:gdLst>
                <a:gd name="connsiteX0" fmla="*/ 2192 w 135412"/>
                <a:gd name="connsiteY0" fmla="*/ 2519 h 135412"/>
                <a:gd name="connsiteX1" fmla="*/ 137605 w 135412"/>
                <a:gd name="connsiteY1" fmla="*/ 2519 h 135412"/>
                <a:gd name="connsiteX2" fmla="*/ 137605 w 135412"/>
                <a:gd name="connsiteY2" fmla="*/ 91892 h 135412"/>
                <a:gd name="connsiteX3" fmla="*/ 91564 w 135412"/>
                <a:gd name="connsiteY3" fmla="*/ 137932 h 135412"/>
                <a:gd name="connsiteX4" fmla="*/ 2192 w 135412"/>
                <a:gd name="connsiteY4" fmla="*/ 137932 h 135412"/>
                <a:gd name="connsiteX5" fmla="*/ 2192 w 135412"/>
                <a:gd name="connsiteY5" fmla="*/ 25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192" y="2519"/>
                  </a:moveTo>
                  <a:lnTo>
                    <a:pt x="137605" y="2519"/>
                  </a:lnTo>
                  <a:lnTo>
                    <a:pt x="137605" y="91892"/>
                  </a:lnTo>
                  <a:cubicBezTo>
                    <a:pt x="137605" y="117319"/>
                    <a:pt x="116992" y="137932"/>
                    <a:pt x="91564" y="137932"/>
                  </a:cubicBezTo>
                  <a:lnTo>
                    <a:pt x="2192" y="137932"/>
                  </a:lnTo>
                  <a:lnTo>
                    <a:pt x="2192" y="25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6F575B0F-CE16-4811-B111-5BB371F63E24}"/>
                </a:ext>
              </a:extLst>
            </p:cNvPr>
            <p:cNvSpPr/>
            <p:nvPr/>
          </p:nvSpPr>
          <p:spPr>
            <a:xfrm>
              <a:off x="7453966" y="5927777"/>
              <a:ext cx="135412" cy="135412"/>
            </a:xfrm>
            <a:custGeom>
              <a:avLst/>
              <a:gdLst>
                <a:gd name="connsiteX0" fmla="*/ 2274 w 135412"/>
                <a:gd name="connsiteY0" fmla="*/ 2519 h 135412"/>
                <a:gd name="connsiteX1" fmla="*/ 137686 w 135412"/>
                <a:gd name="connsiteY1" fmla="*/ 2519 h 135412"/>
                <a:gd name="connsiteX2" fmla="*/ 137686 w 135412"/>
                <a:gd name="connsiteY2" fmla="*/ 137932 h 135412"/>
                <a:gd name="connsiteX3" fmla="*/ 2274 w 135412"/>
                <a:gd name="connsiteY3" fmla="*/ 137932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412" h="135412">
                  <a:moveTo>
                    <a:pt x="2274" y="2519"/>
                  </a:moveTo>
                  <a:lnTo>
                    <a:pt x="137686" y="2519"/>
                  </a:lnTo>
                  <a:lnTo>
                    <a:pt x="137686" y="137932"/>
                  </a:lnTo>
                  <a:lnTo>
                    <a:pt x="2274" y="137932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1E6F1C65-429D-4861-AE1D-68BC050D6BCA}"/>
                </a:ext>
              </a:extLst>
            </p:cNvPr>
            <p:cNvSpPr/>
            <p:nvPr/>
          </p:nvSpPr>
          <p:spPr>
            <a:xfrm rot="-5400000">
              <a:off x="7585316" y="5927777"/>
              <a:ext cx="135412" cy="135412"/>
            </a:xfrm>
            <a:custGeom>
              <a:avLst/>
              <a:gdLst>
                <a:gd name="connsiteX0" fmla="*/ 2356 w 135412"/>
                <a:gd name="connsiteY0" fmla="*/ 2519 h 135412"/>
                <a:gd name="connsiteX1" fmla="*/ 137768 w 135412"/>
                <a:gd name="connsiteY1" fmla="*/ 2519 h 135412"/>
                <a:gd name="connsiteX2" fmla="*/ 137768 w 135412"/>
                <a:gd name="connsiteY2" fmla="*/ 91892 h 135412"/>
                <a:gd name="connsiteX3" fmla="*/ 91728 w 135412"/>
                <a:gd name="connsiteY3" fmla="*/ 137932 h 135412"/>
                <a:gd name="connsiteX4" fmla="*/ 2356 w 135412"/>
                <a:gd name="connsiteY4" fmla="*/ 137932 h 135412"/>
                <a:gd name="connsiteX5" fmla="*/ 2356 w 135412"/>
                <a:gd name="connsiteY5" fmla="*/ 2519 h 13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412" h="135412">
                  <a:moveTo>
                    <a:pt x="2356" y="2519"/>
                  </a:moveTo>
                  <a:lnTo>
                    <a:pt x="137768" y="2519"/>
                  </a:lnTo>
                  <a:lnTo>
                    <a:pt x="137768" y="91892"/>
                  </a:lnTo>
                  <a:cubicBezTo>
                    <a:pt x="137768" y="117319"/>
                    <a:pt x="117155" y="137932"/>
                    <a:pt x="91728" y="137932"/>
                  </a:cubicBezTo>
                  <a:lnTo>
                    <a:pt x="2356" y="137932"/>
                  </a:lnTo>
                  <a:lnTo>
                    <a:pt x="2356" y="2519"/>
                  </a:ln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30D9570A-E759-4C25-9C27-A17D0B50508D}"/>
                </a:ext>
              </a:extLst>
            </p:cNvPr>
            <p:cNvSpPr/>
            <p:nvPr/>
          </p:nvSpPr>
          <p:spPr>
            <a:xfrm>
              <a:off x="4170210" y="2249970"/>
              <a:ext cx="947888" cy="947888"/>
            </a:xfrm>
            <a:custGeom>
              <a:avLst/>
              <a:gdLst>
                <a:gd name="connsiteX0" fmla="*/ 812659 w 947888"/>
                <a:gd name="connsiteY0" fmla="*/ 619462 h 947888"/>
                <a:gd name="connsiteX1" fmla="*/ 812659 w 947888"/>
                <a:gd name="connsiteY1" fmla="*/ 328771 h 947888"/>
                <a:gd name="connsiteX2" fmla="*/ 787557 w 947888"/>
                <a:gd name="connsiteY2" fmla="*/ 160693 h 947888"/>
                <a:gd name="connsiteX3" fmla="*/ 619462 w 947888"/>
                <a:gd name="connsiteY3" fmla="*/ 135591 h 947888"/>
                <a:gd name="connsiteX4" fmla="*/ 328788 w 947888"/>
                <a:gd name="connsiteY4" fmla="*/ 135591 h 947888"/>
                <a:gd name="connsiteX5" fmla="*/ 160710 w 947888"/>
                <a:gd name="connsiteY5" fmla="*/ 160693 h 947888"/>
                <a:gd name="connsiteX6" fmla="*/ 135591 w 947888"/>
                <a:gd name="connsiteY6" fmla="*/ 328771 h 947888"/>
                <a:gd name="connsiteX7" fmla="*/ 135591 w 947888"/>
                <a:gd name="connsiteY7" fmla="*/ 619462 h 947888"/>
                <a:gd name="connsiteX8" fmla="*/ 160710 w 947888"/>
                <a:gd name="connsiteY8" fmla="*/ 787557 h 947888"/>
                <a:gd name="connsiteX9" fmla="*/ 328788 w 947888"/>
                <a:gd name="connsiteY9" fmla="*/ 812659 h 947888"/>
                <a:gd name="connsiteX10" fmla="*/ 619462 w 947888"/>
                <a:gd name="connsiteY10" fmla="*/ 812659 h 947888"/>
                <a:gd name="connsiteX11" fmla="*/ 787557 w 947888"/>
                <a:gd name="connsiteY11" fmla="*/ 787557 h 947888"/>
                <a:gd name="connsiteX12" fmla="*/ 812659 w 947888"/>
                <a:gd name="connsiteY12" fmla="*/ 619462 h 947888"/>
                <a:gd name="connsiteX13" fmla="*/ 619462 w 947888"/>
                <a:gd name="connsiteY13" fmla="*/ 181 h 947888"/>
                <a:gd name="connsiteX14" fmla="*/ 948069 w 947888"/>
                <a:gd name="connsiteY14" fmla="*/ 328771 h 947888"/>
                <a:gd name="connsiteX15" fmla="*/ 948069 w 947888"/>
                <a:gd name="connsiteY15" fmla="*/ 619462 h 947888"/>
                <a:gd name="connsiteX16" fmla="*/ 619462 w 947888"/>
                <a:gd name="connsiteY16" fmla="*/ 948069 h 947888"/>
                <a:gd name="connsiteX17" fmla="*/ 328788 w 947888"/>
                <a:gd name="connsiteY17" fmla="*/ 948069 h 947888"/>
                <a:gd name="connsiteX18" fmla="*/ 181 w 947888"/>
                <a:gd name="connsiteY18" fmla="*/ 619462 h 947888"/>
                <a:gd name="connsiteX19" fmla="*/ 181 w 947888"/>
                <a:gd name="connsiteY19" fmla="*/ 328771 h 947888"/>
                <a:gd name="connsiteX20" fmla="*/ 328788 w 947888"/>
                <a:gd name="connsiteY20" fmla="*/ 181 h 947888"/>
                <a:gd name="connsiteX21" fmla="*/ 619462 w 947888"/>
                <a:gd name="connsiteY21" fmla="*/ 181 h 947888"/>
                <a:gd name="connsiteX22" fmla="*/ 536410 w 947888"/>
                <a:gd name="connsiteY22" fmla="*/ 271006 h 947888"/>
                <a:gd name="connsiteX23" fmla="*/ 677244 w 947888"/>
                <a:gd name="connsiteY23" fmla="*/ 411823 h 947888"/>
                <a:gd name="connsiteX24" fmla="*/ 677244 w 947888"/>
                <a:gd name="connsiteY24" fmla="*/ 536410 h 947888"/>
                <a:gd name="connsiteX25" fmla="*/ 536410 w 947888"/>
                <a:gd name="connsiteY25" fmla="*/ 677244 h 947888"/>
                <a:gd name="connsiteX26" fmla="*/ 411840 w 947888"/>
                <a:gd name="connsiteY26" fmla="*/ 677244 h 947888"/>
                <a:gd name="connsiteX27" fmla="*/ 271006 w 947888"/>
                <a:gd name="connsiteY27" fmla="*/ 536410 h 947888"/>
                <a:gd name="connsiteX28" fmla="*/ 271006 w 947888"/>
                <a:gd name="connsiteY28" fmla="*/ 411823 h 947888"/>
                <a:gd name="connsiteX29" fmla="*/ 411840 w 947888"/>
                <a:gd name="connsiteY29" fmla="*/ 271006 h 947888"/>
                <a:gd name="connsiteX30" fmla="*/ 536410 w 947888"/>
                <a:gd name="connsiteY30" fmla="*/ 271006 h 9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7888" h="947888">
                  <a:moveTo>
                    <a:pt x="812659" y="619462"/>
                  </a:moveTo>
                  <a:lnTo>
                    <a:pt x="812659" y="328771"/>
                  </a:lnTo>
                  <a:cubicBezTo>
                    <a:pt x="812659" y="199742"/>
                    <a:pt x="795106" y="168259"/>
                    <a:pt x="787557" y="160693"/>
                  </a:cubicBezTo>
                  <a:cubicBezTo>
                    <a:pt x="779991" y="153144"/>
                    <a:pt x="748508" y="135591"/>
                    <a:pt x="619462" y="135591"/>
                  </a:cubicBezTo>
                  <a:lnTo>
                    <a:pt x="328788" y="135591"/>
                  </a:lnTo>
                  <a:cubicBezTo>
                    <a:pt x="199742" y="135591"/>
                    <a:pt x="168259" y="153144"/>
                    <a:pt x="160710" y="160693"/>
                  </a:cubicBezTo>
                  <a:cubicBezTo>
                    <a:pt x="153161" y="168259"/>
                    <a:pt x="135591" y="199742"/>
                    <a:pt x="135591" y="328771"/>
                  </a:cubicBezTo>
                  <a:lnTo>
                    <a:pt x="135591" y="619462"/>
                  </a:lnTo>
                  <a:cubicBezTo>
                    <a:pt x="135591" y="748508"/>
                    <a:pt x="153161" y="779991"/>
                    <a:pt x="160710" y="787557"/>
                  </a:cubicBezTo>
                  <a:cubicBezTo>
                    <a:pt x="168259" y="795090"/>
                    <a:pt x="199742" y="812659"/>
                    <a:pt x="328788" y="812659"/>
                  </a:cubicBezTo>
                  <a:lnTo>
                    <a:pt x="619462" y="812659"/>
                  </a:lnTo>
                  <a:cubicBezTo>
                    <a:pt x="748508" y="812659"/>
                    <a:pt x="779991" y="795090"/>
                    <a:pt x="787557" y="787557"/>
                  </a:cubicBezTo>
                  <a:cubicBezTo>
                    <a:pt x="795106" y="779991"/>
                    <a:pt x="812659" y="748508"/>
                    <a:pt x="812659" y="619462"/>
                  </a:cubicBezTo>
                  <a:close/>
                  <a:moveTo>
                    <a:pt x="619462" y="181"/>
                  </a:moveTo>
                  <a:cubicBezTo>
                    <a:pt x="884883" y="181"/>
                    <a:pt x="948069" y="63367"/>
                    <a:pt x="948069" y="328771"/>
                  </a:cubicBezTo>
                  <a:cubicBezTo>
                    <a:pt x="948069" y="594192"/>
                    <a:pt x="948069" y="354058"/>
                    <a:pt x="948069" y="619462"/>
                  </a:cubicBezTo>
                  <a:cubicBezTo>
                    <a:pt x="948069" y="884883"/>
                    <a:pt x="884883" y="948069"/>
                    <a:pt x="619462" y="948069"/>
                  </a:cubicBezTo>
                  <a:cubicBezTo>
                    <a:pt x="354058" y="948069"/>
                    <a:pt x="594192" y="948069"/>
                    <a:pt x="328788" y="948069"/>
                  </a:cubicBezTo>
                  <a:cubicBezTo>
                    <a:pt x="63367" y="948069"/>
                    <a:pt x="181" y="884883"/>
                    <a:pt x="181" y="619462"/>
                  </a:cubicBezTo>
                  <a:cubicBezTo>
                    <a:pt x="181" y="354058"/>
                    <a:pt x="181" y="476994"/>
                    <a:pt x="181" y="328771"/>
                  </a:cubicBezTo>
                  <a:cubicBezTo>
                    <a:pt x="181" y="63367"/>
                    <a:pt x="63367" y="181"/>
                    <a:pt x="328788" y="181"/>
                  </a:cubicBezTo>
                  <a:cubicBezTo>
                    <a:pt x="594192" y="181"/>
                    <a:pt x="354058" y="181"/>
                    <a:pt x="619462" y="181"/>
                  </a:cubicBezTo>
                  <a:close/>
                  <a:moveTo>
                    <a:pt x="536410" y="271006"/>
                  </a:moveTo>
                  <a:cubicBezTo>
                    <a:pt x="650167" y="271006"/>
                    <a:pt x="677244" y="298100"/>
                    <a:pt x="677244" y="411823"/>
                  </a:cubicBezTo>
                  <a:cubicBezTo>
                    <a:pt x="677244" y="525580"/>
                    <a:pt x="677244" y="422670"/>
                    <a:pt x="677244" y="536410"/>
                  </a:cubicBezTo>
                  <a:cubicBezTo>
                    <a:pt x="677244" y="650150"/>
                    <a:pt x="650167" y="677244"/>
                    <a:pt x="536410" y="677244"/>
                  </a:cubicBezTo>
                  <a:cubicBezTo>
                    <a:pt x="422670" y="677244"/>
                    <a:pt x="525580" y="677244"/>
                    <a:pt x="411840" y="677244"/>
                  </a:cubicBezTo>
                  <a:cubicBezTo>
                    <a:pt x="298100" y="677244"/>
                    <a:pt x="271006" y="650150"/>
                    <a:pt x="271006" y="536410"/>
                  </a:cubicBezTo>
                  <a:cubicBezTo>
                    <a:pt x="271006" y="422670"/>
                    <a:pt x="271006" y="475352"/>
                    <a:pt x="271006" y="411823"/>
                  </a:cubicBezTo>
                  <a:cubicBezTo>
                    <a:pt x="271006" y="298100"/>
                    <a:pt x="298100" y="271006"/>
                    <a:pt x="411840" y="271006"/>
                  </a:cubicBezTo>
                  <a:cubicBezTo>
                    <a:pt x="525580" y="271006"/>
                    <a:pt x="422670" y="271006"/>
                    <a:pt x="536410" y="271006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E69F869-A8ED-4F44-8CAD-ED3CD12B3D9B}"/>
                </a:ext>
              </a:extLst>
            </p:cNvPr>
            <p:cNvSpPr/>
            <p:nvPr/>
          </p:nvSpPr>
          <p:spPr>
            <a:xfrm>
              <a:off x="7030124" y="2249970"/>
              <a:ext cx="947888" cy="947888"/>
            </a:xfrm>
            <a:custGeom>
              <a:avLst/>
              <a:gdLst>
                <a:gd name="connsiteX0" fmla="*/ 814441 w 947888"/>
                <a:gd name="connsiteY0" fmla="*/ 619462 h 947888"/>
                <a:gd name="connsiteX1" fmla="*/ 814441 w 947888"/>
                <a:gd name="connsiteY1" fmla="*/ 328771 h 947888"/>
                <a:gd name="connsiteX2" fmla="*/ 789339 w 947888"/>
                <a:gd name="connsiteY2" fmla="*/ 160693 h 947888"/>
                <a:gd name="connsiteX3" fmla="*/ 621244 w 947888"/>
                <a:gd name="connsiteY3" fmla="*/ 135591 h 947888"/>
                <a:gd name="connsiteX4" fmla="*/ 330570 w 947888"/>
                <a:gd name="connsiteY4" fmla="*/ 135591 h 947888"/>
                <a:gd name="connsiteX5" fmla="*/ 162492 w 947888"/>
                <a:gd name="connsiteY5" fmla="*/ 160693 h 947888"/>
                <a:gd name="connsiteX6" fmla="*/ 137373 w 947888"/>
                <a:gd name="connsiteY6" fmla="*/ 328771 h 947888"/>
                <a:gd name="connsiteX7" fmla="*/ 137373 w 947888"/>
                <a:gd name="connsiteY7" fmla="*/ 619462 h 947888"/>
                <a:gd name="connsiteX8" fmla="*/ 162492 w 947888"/>
                <a:gd name="connsiteY8" fmla="*/ 787557 h 947888"/>
                <a:gd name="connsiteX9" fmla="*/ 330570 w 947888"/>
                <a:gd name="connsiteY9" fmla="*/ 812659 h 947888"/>
                <a:gd name="connsiteX10" fmla="*/ 621244 w 947888"/>
                <a:gd name="connsiteY10" fmla="*/ 812659 h 947888"/>
                <a:gd name="connsiteX11" fmla="*/ 789339 w 947888"/>
                <a:gd name="connsiteY11" fmla="*/ 787557 h 947888"/>
                <a:gd name="connsiteX12" fmla="*/ 814441 w 947888"/>
                <a:gd name="connsiteY12" fmla="*/ 619462 h 947888"/>
                <a:gd name="connsiteX13" fmla="*/ 621244 w 947888"/>
                <a:gd name="connsiteY13" fmla="*/ 181 h 947888"/>
                <a:gd name="connsiteX14" fmla="*/ 949851 w 947888"/>
                <a:gd name="connsiteY14" fmla="*/ 328771 h 947888"/>
                <a:gd name="connsiteX15" fmla="*/ 949851 w 947888"/>
                <a:gd name="connsiteY15" fmla="*/ 619462 h 947888"/>
                <a:gd name="connsiteX16" fmla="*/ 621244 w 947888"/>
                <a:gd name="connsiteY16" fmla="*/ 948069 h 947888"/>
                <a:gd name="connsiteX17" fmla="*/ 330570 w 947888"/>
                <a:gd name="connsiteY17" fmla="*/ 948069 h 947888"/>
                <a:gd name="connsiteX18" fmla="*/ 1963 w 947888"/>
                <a:gd name="connsiteY18" fmla="*/ 619462 h 947888"/>
                <a:gd name="connsiteX19" fmla="*/ 1963 w 947888"/>
                <a:gd name="connsiteY19" fmla="*/ 328771 h 947888"/>
                <a:gd name="connsiteX20" fmla="*/ 330570 w 947888"/>
                <a:gd name="connsiteY20" fmla="*/ 181 h 947888"/>
                <a:gd name="connsiteX21" fmla="*/ 621244 w 947888"/>
                <a:gd name="connsiteY21" fmla="*/ 181 h 947888"/>
                <a:gd name="connsiteX22" fmla="*/ 538192 w 947888"/>
                <a:gd name="connsiteY22" fmla="*/ 271006 h 947888"/>
                <a:gd name="connsiteX23" fmla="*/ 679026 w 947888"/>
                <a:gd name="connsiteY23" fmla="*/ 411823 h 947888"/>
                <a:gd name="connsiteX24" fmla="*/ 679026 w 947888"/>
                <a:gd name="connsiteY24" fmla="*/ 536410 h 947888"/>
                <a:gd name="connsiteX25" fmla="*/ 538192 w 947888"/>
                <a:gd name="connsiteY25" fmla="*/ 677244 h 947888"/>
                <a:gd name="connsiteX26" fmla="*/ 413622 w 947888"/>
                <a:gd name="connsiteY26" fmla="*/ 677244 h 947888"/>
                <a:gd name="connsiteX27" fmla="*/ 272788 w 947888"/>
                <a:gd name="connsiteY27" fmla="*/ 536410 h 947888"/>
                <a:gd name="connsiteX28" fmla="*/ 272788 w 947888"/>
                <a:gd name="connsiteY28" fmla="*/ 411823 h 947888"/>
                <a:gd name="connsiteX29" fmla="*/ 413622 w 947888"/>
                <a:gd name="connsiteY29" fmla="*/ 271006 h 947888"/>
                <a:gd name="connsiteX30" fmla="*/ 538192 w 947888"/>
                <a:gd name="connsiteY30" fmla="*/ 271006 h 9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7888" h="947888">
                  <a:moveTo>
                    <a:pt x="814441" y="619462"/>
                  </a:moveTo>
                  <a:lnTo>
                    <a:pt x="814441" y="328771"/>
                  </a:lnTo>
                  <a:cubicBezTo>
                    <a:pt x="814441" y="199742"/>
                    <a:pt x="796888" y="168259"/>
                    <a:pt x="789339" y="160693"/>
                  </a:cubicBezTo>
                  <a:cubicBezTo>
                    <a:pt x="781773" y="153144"/>
                    <a:pt x="750290" y="135591"/>
                    <a:pt x="621244" y="135591"/>
                  </a:cubicBezTo>
                  <a:lnTo>
                    <a:pt x="330570" y="135591"/>
                  </a:lnTo>
                  <a:cubicBezTo>
                    <a:pt x="201524" y="135591"/>
                    <a:pt x="170041" y="153144"/>
                    <a:pt x="162492" y="160693"/>
                  </a:cubicBezTo>
                  <a:cubicBezTo>
                    <a:pt x="154943" y="168259"/>
                    <a:pt x="137373" y="199742"/>
                    <a:pt x="137373" y="328771"/>
                  </a:cubicBezTo>
                  <a:lnTo>
                    <a:pt x="137373" y="619462"/>
                  </a:lnTo>
                  <a:cubicBezTo>
                    <a:pt x="137373" y="748508"/>
                    <a:pt x="154943" y="779991"/>
                    <a:pt x="162492" y="787557"/>
                  </a:cubicBezTo>
                  <a:cubicBezTo>
                    <a:pt x="170041" y="795090"/>
                    <a:pt x="201524" y="812659"/>
                    <a:pt x="330570" y="812659"/>
                  </a:cubicBezTo>
                  <a:lnTo>
                    <a:pt x="621244" y="812659"/>
                  </a:lnTo>
                  <a:cubicBezTo>
                    <a:pt x="750290" y="812659"/>
                    <a:pt x="781773" y="795090"/>
                    <a:pt x="789339" y="787557"/>
                  </a:cubicBezTo>
                  <a:cubicBezTo>
                    <a:pt x="796888" y="779991"/>
                    <a:pt x="814441" y="748508"/>
                    <a:pt x="814441" y="619462"/>
                  </a:cubicBezTo>
                  <a:close/>
                  <a:moveTo>
                    <a:pt x="621244" y="181"/>
                  </a:moveTo>
                  <a:cubicBezTo>
                    <a:pt x="886665" y="181"/>
                    <a:pt x="949851" y="63367"/>
                    <a:pt x="949851" y="328771"/>
                  </a:cubicBezTo>
                  <a:cubicBezTo>
                    <a:pt x="949851" y="594192"/>
                    <a:pt x="949851" y="354058"/>
                    <a:pt x="949851" y="619462"/>
                  </a:cubicBezTo>
                  <a:cubicBezTo>
                    <a:pt x="949851" y="884883"/>
                    <a:pt x="886665" y="948069"/>
                    <a:pt x="621244" y="948069"/>
                  </a:cubicBezTo>
                  <a:cubicBezTo>
                    <a:pt x="355840" y="948069"/>
                    <a:pt x="595974" y="948069"/>
                    <a:pt x="330570" y="948069"/>
                  </a:cubicBezTo>
                  <a:cubicBezTo>
                    <a:pt x="65149" y="948069"/>
                    <a:pt x="1963" y="884883"/>
                    <a:pt x="1963" y="619462"/>
                  </a:cubicBezTo>
                  <a:cubicBezTo>
                    <a:pt x="1963" y="354058"/>
                    <a:pt x="1963" y="476994"/>
                    <a:pt x="1963" y="328771"/>
                  </a:cubicBezTo>
                  <a:cubicBezTo>
                    <a:pt x="1963" y="63367"/>
                    <a:pt x="65149" y="181"/>
                    <a:pt x="330570" y="181"/>
                  </a:cubicBezTo>
                  <a:cubicBezTo>
                    <a:pt x="595974" y="181"/>
                    <a:pt x="355840" y="181"/>
                    <a:pt x="621244" y="181"/>
                  </a:cubicBezTo>
                  <a:close/>
                  <a:moveTo>
                    <a:pt x="538192" y="271006"/>
                  </a:moveTo>
                  <a:cubicBezTo>
                    <a:pt x="651949" y="271006"/>
                    <a:pt x="679026" y="298100"/>
                    <a:pt x="679026" y="411823"/>
                  </a:cubicBezTo>
                  <a:cubicBezTo>
                    <a:pt x="679026" y="525580"/>
                    <a:pt x="679026" y="422670"/>
                    <a:pt x="679026" y="536410"/>
                  </a:cubicBezTo>
                  <a:cubicBezTo>
                    <a:pt x="679026" y="650150"/>
                    <a:pt x="651949" y="677244"/>
                    <a:pt x="538192" y="677244"/>
                  </a:cubicBezTo>
                  <a:cubicBezTo>
                    <a:pt x="424452" y="677244"/>
                    <a:pt x="527362" y="677244"/>
                    <a:pt x="413622" y="677244"/>
                  </a:cubicBezTo>
                  <a:cubicBezTo>
                    <a:pt x="299882" y="677244"/>
                    <a:pt x="272788" y="650150"/>
                    <a:pt x="272788" y="536410"/>
                  </a:cubicBezTo>
                  <a:cubicBezTo>
                    <a:pt x="272788" y="422670"/>
                    <a:pt x="272788" y="475352"/>
                    <a:pt x="272788" y="411823"/>
                  </a:cubicBezTo>
                  <a:cubicBezTo>
                    <a:pt x="272788" y="298100"/>
                    <a:pt x="299882" y="271006"/>
                    <a:pt x="413622" y="271006"/>
                  </a:cubicBezTo>
                  <a:cubicBezTo>
                    <a:pt x="527362" y="271006"/>
                    <a:pt x="424452" y="271006"/>
                    <a:pt x="538192" y="271006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9ACBE2B4-6B14-4C4F-A3C3-DD51F97F7D1B}"/>
                </a:ext>
              </a:extLst>
            </p:cNvPr>
            <p:cNvSpPr/>
            <p:nvPr/>
          </p:nvSpPr>
          <p:spPr>
            <a:xfrm>
              <a:off x="4170210" y="5109884"/>
              <a:ext cx="947888" cy="947888"/>
            </a:xfrm>
            <a:custGeom>
              <a:avLst/>
              <a:gdLst>
                <a:gd name="connsiteX0" fmla="*/ 812659 w 947888"/>
                <a:gd name="connsiteY0" fmla="*/ 621244 h 947888"/>
                <a:gd name="connsiteX1" fmla="*/ 812659 w 947888"/>
                <a:gd name="connsiteY1" fmla="*/ 330553 h 947888"/>
                <a:gd name="connsiteX2" fmla="*/ 787557 w 947888"/>
                <a:gd name="connsiteY2" fmla="*/ 162475 h 947888"/>
                <a:gd name="connsiteX3" fmla="*/ 619462 w 947888"/>
                <a:gd name="connsiteY3" fmla="*/ 137373 h 947888"/>
                <a:gd name="connsiteX4" fmla="*/ 328788 w 947888"/>
                <a:gd name="connsiteY4" fmla="*/ 137373 h 947888"/>
                <a:gd name="connsiteX5" fmla="*/ 160710 w 947888"/>
                <a:gd name="connsiteY5" fmla="*/ 162475 h 947888"/>
                <a:gd name="connsiteX6" fmla="*/ 135591 w 947888"/>
                <a:gd name="connsiteY6" fmla="*/ 330553 h 947888"/>
                <a:gd name="connsiteX7" fmla="*/ 135591 w 947888"/>
                <a:gd name="connsiteY7" fmla="*/ 621244 h 947888"/>
                <a:gd name="connsiteX8" fmla="*/ 160710 w 947888"/>
                <a:gd name="connsiteY8" fmla="*/ 789339 h 947888"/>
                <a:gd name="connsiteX9" fmla="*/ 328788 w 947888"/>
                <a:gd name="connsiteY9" fmla="*/ 814441 h 947888"/>
                <a:gd name="connsiteX10" fmla="*/ 619462 w 947888"/>
                <a:gd name="connsiteY10" fmla="*/ 814441 h 947888"/>
                <a:gd name="connsiteX11" fmla="*/ 787557 w 947888"/>
                <a:gd name="connsiteY11" fmla="*/ 789339 h 947888"/>
                <a:gd name="connsiteX12" fmla="*/ 812659 w 947888"/>
                <a:gd name="connsiteY12" fmla="*/ 621244 h 947888"/>
                <a:gd name="connsiteX13" fmla="*/ 619462 w 947888"/>
                <a:gd name="connsiteY13" fmla="*/ 1963 h 947888"/>
                <a:gd name="connsiteX14" fmla="*/ 948069 w 947888"/>
                <a:gd name="connsiteY14" fmla="*/ 330553 h 947888"/>
                <a:gd name="connsiteX15" fmla="*/ 948069 w 947888"/>
                <a:gd name="connsiteY15" fmla="*/ 621244 h 947888"/>
                <a:gd name="connsiteX16" fmla="*/ 619462 w 947888"/>
                <a:gd name="connsiteY16" fmla="*/ 949851 h 947888"/>
                <a:gd name="connsiteX17" fmla="*/ 328788 w 947888"/>
                <a:gd name="connsiteY17" fmla="*/ 949851 h 947888"/>
                <a:gd name="connsiteX18" fmla="*/ 181 w 947888"/>
                <a:gd name="connsiteY18" fmla="*/ 621244 h 947888"/>
                <a:gd name="connsiteX19" fmla="*/ 181 w 947888"/>
                <a:gd name="connsiteY19" fmla="*/ 330553 h 947888"/>
                <a:gd name="connsiteX20" fmla="*/ 328788 w 947888"/>
                <a:gd name="connsiteY20" fmla="*/ 1963 h 947888"/>
                <a:gd name="connsiteX21" fmla="*/ 619462 w 947888"/>
                <a:gd name="connsiteY21" fmla="*/ 1963 h 947888"/>
                <a:gd name="connsiteX22" fmla="*/ 536410 w 947888"/>
                <a:gd name="connsiteY22" fmla="*/ 272788 h 947888"/>
                <a:gd name="connsiteX23" fmla="*/ 677244 w 947888"/>
                <a:gd name="connsiteY23" fmla="*/ 413605 h 947888"/>
                <a:gd name="connsiteX24" fmla="*/ 677244 w 947888"/>
                <a:gd name="connsiteY24" fmla="*/ 538192 h 947888"/>
                <a:gd name="connsiteX25" fmla="*/ 536410 w 947888"/>
                <a:gd name="connsiteY25" fmla="*/ 679026 h 947888"/>
                <a:gd name="connsiteX26" fmla="*/ 411840 w 947888"/>
                <a:gd name="connsiteY26" fmla="*/ 679026 h 947888"/>
                <a:gd name="connsiteX27" fmla="*/ 271006 w 947888"/>
                <a:gd name="connsiteY27" fmla="*/ 538192 h 947888"/>
                <a:gd name="connsiteX28" fmla="*/ 271006 w 947888"/>
                <a:gd name="connsiteY28" fmla="*/ 413605 h 947888"/>
                <a:gd name="connsiteX29" fmla="*/ 411840 w 947888"/>
                <a:gd name="connsiteY29" fmla="*/ 272788 h 947888"/>
                <a:gd name="connsiteX30" fmla="*/ 536410 w 947888"/>
                <a:gd name="connsiteY30" fmla="*/ 272788 h 947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947888" h="947888">
                  <a:moveTo>
                    <a:pt x="812659" y="621244"/>
                  </a:moveTo>
                  <a:lnTo>
                    <a:pt x="812659" y="330553"/>
                  </a:lnTo>
                  <a:cubicBezTo>
                    <a:pt x="812659" y="201524"/>
                    <a:pt x="795106" y="170041"/>
                    <a:pt x="787557" y="162475"/>
                  </a:cubicBezTo>
                  <a:cubicBezTo>
                    <a:pt x="779991" y="154926"/>
                    <a:pt x="748508" y="137373"/>
                    <a:pt x="619462" y="137373"/>
                  </a:cubicBezTo>
                  <a:lnTo>
                    <a:pt x="328788" y="137373"/>
                  </a:lnTo>
                  <a:cubicBezTo>
                    <a:pt x="199742" y="137373"/>
                    <a:pt x="168259" y="154926"/>
                    <a:pt x="160710" y="162475"/>
                  </a:cubicBezTo>
                  <a:cubicBezTo>
                    <a:pt x="153161" y="170041"/>
                    <a:pt x="135591" y="201524"/>
                    <a:pt x="135591" y="330553"/>
                  </a:cubicBezTo>
                  <a:lnTo>
                    <a:pt x="135591" y="621244"/>
                  </a:lnTo>
                  <a:cubicBezTo>
                    <a:pt x="135591" y="750290"/>
                    <a:pt x="153161" y="781773"/>
                    <a:pt x="160710" y="789339"/>
                  </a:cubicBezTo>
                  <a:cubicBezTo>
                    <a:pt x="168259" y="796872"/>
                    <a:pt x="199742" y="814441"/>
                    <a:pt x="328788" y="814441"/>
                  </a:cubicBezTo>
                  <a:lnTo>
                    <a:pt x="619462" y="814441"/>
                  </a:lnTo>
                  <a:cubicBezTo>
                    <a:pt x="748508" y="814441"/>
                    <a:pt x="779991" y="796872"/>
                    <a:pt x="787557" y="789339"/>
                  </a:cubicBezTo>
                  <a:cubicBezTo>
                    <a:pt x="795106" y="781773"/>
                    <a:pt x="812659" y="750290"/>
                    <a:pt x="812659" y="621244"/>
                  </a:cubicBezTo>
                  <a:close/>
                  <a:moveTo>
                    <a:pt x="619462" y="1963"/>
                  </a:moveTo>
                  <a:cubicBezTo>
                    <a:pt x="884883" y="1963"/>
                    <a:pt x="948069" y="65149"/>
                    <a:pt x="948069" y="330553"/>
                  </a:cubicBezTo>
                  <a:cubicBezTo>
                    <a:pt x="948069" y="595974"/>
                    <a:pt x="948069" y="355840"/>
                    <a:pt x="948069" y="621244"/>
                  </a:cubicBezTo>
                  <a:cubicBezTo>
                    <a:pt x="948069" y="886665"/>
                    <a:pt x="884883" y="949851"/>
                    <a:pt x="619462" y="949851"/>
                  </a:cubicBezTo>
                  <a:cubicBezTo>
                    <a:pt x="354058" y="949851"/>
                    <a:pt x="594192" y="949851"/>
                    <a:pt x="328788" y="949851"/>
                  </a:cubicBezTo>
                  <a:cubicBezTo>
                    <a:pt x="63367" y="949851"/>
                    <a:pt x="181" y="886665"/>
                    <a:pt x="181" y="621244"/>
                  </a:cubicBezTo>
                  <a:cubicBezTo>
                    <a:pt x="181" y="355840"/>
                    <a:pt x="181" y="478776"/>
                    <a:pt x="181" y="330553"/>
                  </a:cubicBezTo>
                  <a:cubicBezTo>
                    <a:pt x="181" y="65149"/>
                    <a:pt x="63367" y="1963"/>
                    <a:pt x="328788" y="1963"/>
                  </a:cubicBezTo>
                  <a:cubicBezTo>
                    <a:pt x="594192" y="1963"/>
                    <a:pt x="354058" y="1963"/>
                    <a:pt x="619462" y="1963"/>
                  </a:cubicBezTo>
                  <a:close/>
                  <a:moveTo>
                    <a:pt x="536410" y="272788"/>
                  </a:moveTo>
                  <a:cubicBezTo>
                    <a:pt x="650167" y="272788"/>
                    <a:pt x="677244" y="299882"/>
                    <a:pt x="677244" y="413605"/>
                  </a:cubicBezTo>
                  <a:cubicBezTo>
                    <a:pt x="677244" y="527362"/>
                    <a:pt x="677244" y="424452"/>
                    <a:pt x="677244" y="538192"/>
                  </a:cubicBezTo>
                  <a:cubicBezTo>
                    <a:pt x="677244" y="651932"/>
                    <a:pt x="650167" y="679026"/>
                    <a:pt x="536410" y="679026"/>
                  </a:cubicBezTo>
                  <a:cubicBezTo>
                    <a:pt x="422670" y="679026"/>
                    <a:pt x="525580" y="679026"/>
                    <a:pt x="411840" y="679026"/>
                  </a:cubicBezTo>
                  <a:cubicBezTo>
                    <a:pt x="298100" y="679026"/>
                    <a:pt x="271006" y="651932"/>
                    <a:pt x="271006" y="538192"/>
                  </a:cubicBezTo>
                  <a:cubicBezTo>
                    <a:pt x="271006" y="424452"/>
                    <a:pt x="271006" y="477134"/>
                    <a:pt x="271006" y="413605"/>
                  </a:cubicBezTo>
                  <a:cubicBezTo>
                    <a:pt x="271006" y="299882"/>
                    <a:pt x="298100" y="272788"/>
                    <a:pt x="411840" y="272788"/>
                  </a:cubicBezTo>
                  <a:cubicBezTo>
                    <a:pt x="525580" y="272788"/>
                    <a:pt x="422670" y="272788"/>
                    <a:pt x="536410" y="272788"/>
                  </a:cubicBezTo>
                  <a:close/>
                </a:path>
              </a:pathLst>
            </a:custGeom>
            <a:solidFill>
              <a:srgbClr val="000000"/>
            </a:solidFill>
            <a:ln w="13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382" name="Title 381">
            <a:extLst>
              <a:ext uri="{FF2B5EF4-FFF2-40B4-BE49-F238E27FC236}">
                <a16:creationId xmlns:a16="http://schemas.microsoft.com/office/drawing/2014/main" id="{11C5A792-6D5F-4111-BBF8-A8641ED0F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246111"/>
            <a:ext cx="11306176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https://clck.ru/3DJ4CP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endParaRPr lang="ru-RU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 dirty="0"/>
              <a:t>Обработка запроса</a:t>
            </a:r>
          </a:p>
        </p:txBody>
      </p:sp>
      <p:pic>
        <p:nvPicPr>
          <p:cNvPr id="95" name="Graphic 94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88997" y="1499212"/>
            <a:ext cx="10518840" cy="5172175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/>
              <a:t>Организация исходного кода</a:t>
            </a:r>
          </a:p>
        </p:txBody>
      </p:sp>
      <p:pic>
        <p:nvPicPr>
          <p:cNvPr id="97" name="Graphic 96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5212800" y="1492898"/>
            <a:ext cx="6373080" cy="5367731"/>
          </a:xfrm>
          <a:prstGeom prst="rect">
            <a:avLst/>
          </a:prstGeom>
          <a:ln w="0">
            <a:noFill/>
          </a:ln>
        </p:spPr>
      </p:pic>
      <p:pic>
        <p:nvPicPr>
          <p:cNvPr id="98" name="Graphic 97"/>
          <p:cNvPicPr/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/>
        </p:blipFill>
        <p:spPr>
          <a:xfrm>
            <a:off x="525921" y="1609531"/>
            <a:ext cx="4405418" cy="5015204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/>
              <a:t>Узлы и деревья</a:t>
            </a:r>
          </a:p>
        </p:txBody>
      </p:sp>
      <p:pic>
        <p:nvPicPr>
          <p:cNvPr id="100" name="Graphic 99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86793" y="1548360"/>
            <a:ext cx="11188372" cy="48196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/>
              <a:t>Запрос в дереве запроса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80C7DBE-4E58-47BA-B102-8D0DE5BA2646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378760" y="1281569"/>
            <a:ext cx="8370720" cy="527530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/>
              <a:t>Запрос в планировщике</a:t>
            </a:r>
          </a:p>
        </p:txBody>
      </p:sp>
      <p:pic>
        <p:nvPicPr>
          <p:cNvPr id="104" name="Graphic 103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2369463" y="1294649"/>
            <a:ext cx="8459640" cy="5269091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/>
              <a:t>Вспомогательные структуры планировщика</a:t>
            </a:r>
          </a:p>
        </p:txBody>
      </p:sp>
      <p:pic>
        <p:nvPicPr>
          <p:cNvPr id="106" name="Graphic 105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1312959" y="1594439"/>
            <a:ext cx="9326945" cy="4745127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noFill/>
          <a:ln w="12600">
            <a:noFill/>
          </a:ln>
        </p:spPr>
        <p:txBody>
          <a:bodyPr lIns="45720" tIns="45000" rIns="45720" bIns="45000" anchor="t">
            <a:noAutofit/>
          </a:bodyPr>
          <a:lstStyle/>
          <a:p>
            <a:r>
              <a:rPr lang="ru-RU"/>
              <a:t>Constraint Exclusion</a:t>
            </a:r>
          </a:p>
        </p:txBody>
      </p:sp>
      <p:pic>
        <p:nvPicPr>
          <p:cNvPr id="108" name="Graphic 107"/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442912" y="1510178"/>
            <a:ext cx="10719491" cy="4918909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/>
        <a:ea typeface=""/>
        <a:cs typeface=""/>
      </a:majorFont>
      <a:minorFont>
        <a:latin typeface="Cygre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861</TotalTime>
  <Words>62</Words>
  <Application>Microsoft Office PowerPoint</Application>
  <PresentationFormat>Widescreen</PresentationFormat>
  <Paragraphs>17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Wingdings</vt:lpstr>
      <vt:lpstr>Arial</vt:lpstr>
      <vt:lpstr>Open Sans</vt:lpstr>
      <vt:lpstr>Cygre</vt:lpstr>
      <vt:lpstr>Inter Tight</vt:lpstr>
      <vt:lpstr>Calibri Light</vt:lpstr>
      <vt:lpstr>PT Astra Fact</vt:lpstr>
      <vt:lpstr>1_Тема Office</vt:lpstr>
      <vt:lpstr>Отладка планировщика PostgreSQL</vt:lpstr>
      <vt:lpstr>https://clck.ru/3DJ4CP </vt:lpstr>
      <vt:lpstr>Обработка запроса</vt:lpstr>
      <vt:lpstr>Организация исходного кода</vt:lpstr>
      <vt:lpstr>Узлы и деревья</vt:lpstr>
      <vt:lpstr>Запрос в дереве запроса</vt:lpstr>
      <vt:lpstr>Запрос в планировщике</vt:lpstr>
      <vt:lpstr>Вспомогательные структуры планировщика</vt:lpstr>
      <vt:lpstr>Constraint Exclusion</vt:lpstr>
      <vt:lpstr>Быстрое начало отладки</vt:lpstr>
      <vt:lpstr>Средства PostgreSQL</vt:lpstr>
      <vt:lpstr>Расширение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Мария Чижова</dc:creator>
  <dc:description/>
  <cp:lastModifiedBy>SB</cp:lastModifiedBy>
  <cp:revision>40</cp:revision>
  <dcterms:modified xsi:type="dcterms:W3CDTF">2024-09-14T13:29:56Z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r8>19</vt:r8>
  </property>
</Properties>
</file>